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ru-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John Carmack: The Legend of 3D Game Development" id="{6F128182-D8C9-DC40-9583-3CEC25774D3F}">
          <p14:sldIdLst>
            <p14:sldId id="2561"/>
            <p14:sldId id="2562"/>
          </p14:sldIdLst>
        </p14:section>
        <p14:section name="Introducing John Carmack: Pioneer of 3D Game Programming" id="{69224B83-940A-D140-A30E-007BA791EB99}">
          <p14:sldIdLst>
            <p14:sldId id="2563"/>
            <p14:sldId id="2564"/>
            <p14:sldId id="2565"/>
            <p14:sldId id="2566"/>
          </p14:sldIdLst>
        </p14:section>
        <p14:section name="Groundbreaking Contributions to Video Game Technology" id="{0E0DC7CB-4073-3E4B-8A86-711CE3AA6B0C}">
          <p14:sldIdLst>
            <p14:sldId id="2567"/>
            <p14:sldId id="2568"/>
            <p14:sldId id="2569"/>
            <p14:sldId id="2570"/>
          </p14:sldIdLst>
        </p14:section>
        <p14:section name="Technological Innovations and Advancements" id="{28AA7F0D-DD04-6948-9BED-44E268F72889}">
          <p14:sldIdLst>
            <p14:sldId id="2571"/>
            <p14:sldId id="2572"/>
            <p14:sldId id="2573"/>
            <p14:sldId id="2574"/>
          </p14:sldIdLst>
        </p14:section>
        <p14:section name="Expanding Horizons: Beyond Game Development" id="{BA07531D-934F-1541-8993-55DCCC5C4FD4}">
          <p14:sldIdLst>
            <p14:sldId id="2575"/>
            <p14:sldId id="2576"/>
            <p14:sldId id="2577"/>
            <p14:sldId id="2578"/>
          </p14:sldIdLst>
        </p14:section>
        <p14:section name="Carmack’s Enduring Legacy and Influence" id="{EC0B1136-3B81-1C44-A818-AA0D5953BE96}">
          <p14:sldIdLst>
            <p14:sldId id="2579"/>
            <p14:sldId id="2580"/>
            <p14:sldId id="2581"/>
            <p14:sldId id="2582"/>
          </p14:sldIdLst>
        </p14:section>
        <p14:section name="Conclusion" id="{BE12717C-3917-5A45-B511-5FFABCED69B2}">
          <p14:sldIdLst>
            <p14:sldId id="25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D7E617-0B33-FE4F-9A36-29BD794FE31B}" v="2" dt="2025-12-03T15:56:03.9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35"/>
  </p:normalViewPr>
  <p:slideViewPr>
    <p:cSldViewPr snapToGrid="0">
      <p:cViewPr>
        <p:scale>
          <a:sx n="79" d="100"/>
          <a:sy n="79" d="100"/>
        </p:scale>
        <p:origin x="2400"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ata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849B4-DBAF-CD48-9A31-BAAB4BCBB827}"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ru-RU"/>
        </a:p>
      </dgm:t>
    </dgm:pt>
    <dgm:pt modelId="{19FB8C7C-895E-C040-A894-B7F929F1BA13}">
      <dgm:prSet/>
      <dgm:spPr/>
      <dgm:t>
        <a:bodyPr/>
        <a:lstStyle/>
        <a:p>
          <a:pPr>
            <a:lnSpc>
              <a:spcPct val="100000"/>
            </a:lnSpc>
            <a:defRPr b="1"/>
          </a:pPr>
          <a:r>
            <a:rPr lang="ru-KZ"/>
            <a:t>Efficient Rendering Management</a:t>
          </a:r>
        </a:p>
      </dgm:t>
    </dgm:pt>
    <dgm:pt modelId="{1D42FC76-997A-034C-B7CA-0DF7C15C26B0}" type="parTrans" cxnId="{8281BCEB-19AA-4546-A527-28E257BC4AE9}">
      <dgm:prSet/>
      <dgm:spPr/>
      <dgm:t>
        <a:bodyPr/>
        <a:lstStyle/>
        <a:p>
          <a:endParaRPr lang="ru-RU"/>
        </a:p>
      </dgm:t>
    </dgm:pt>
    <dgm:pt modelId="{393E48A8-55A3-0847-AD89-B2195318D72E}" type="sibTrans" cxnId="{8281BCEB-19AA-4546-A527-28E257BC4AE9}">
      <dgm:prSet/>
      <dgm:spPr/>
      <dgm:t>
        <a:bodyPr/>
        <a:lstStyle/>
        <a:p>
          <a:pPr>
            <a:lnSpc>
              <a:spcPct val="100000"/>
            </a:lnSpc>
            <a:defRPr b="1"/>
          </a:pPr>
          <a:endParaRPr lang="ru-RU"/>
        </a:p>
      </dgm:t>
    </dgm:pt>
    <dgm:pt modelId="{722D3A86-D40A-834D-B742-7E19209124B2}">
      <dgm:prSet/>
      <dgm:spPr/>
      <dgm:t>
        <a:bodyPr/>
        <a:lstStyle/>
        <a:p>
          <a:pPr>
            <a:lnSpc>
              <a:spcPct val="100000"/>
            </a:lnSpc>
          </a:pPr>
          <a:r>
            <a:rPr lang="ru-KZ"/>
            <a:t>BSP enables efficient rendering by dividing 3D spaces into manageable partitions for faster graphics processing.</a:t>
          </a:r>
        </a:p>
      </dgm:t>
    </dgm:pt>
    <dgm:pt modelId="{2EC0A1A0-89B4-7C4F-AD11-E4AB50A02A6A}" type="parTrans" cxnId="{2185E7F4-3F08-A84E-AD22-2BD5CC155E3A}">
      <dgm:prSet/>
      <dgm:spPr/>
      <dgm:t>
        <a:bodyPr/>
        <a:lstStyle/>
        <a:p>
          <a:endParaRPr lang="ru-RU"/>
        </a:p>
      </dgm:t>
    </dgm:pt>
    <dgm:pt modelId="{51EBBE31-EBF4-E54F-9871-B58C09B3D7E1}" type="sibTrans" cxnId="{2185E7F4-3F08-A84E-AD22-2BD5CC155E3A}">
      <dgm:prSet/>
      <dgm:spPr/>
      <dgm:t>
        <a:bodyPr/>
        <a:lstStyle/>
        <a:p>
          <a:endParaRPr lang="ru-RU"/>
        </a:p>
      </dgm:t>
    </dgm:pt>
    <dgm:pt modelId="{65A972BB-A3C9-C04C-9E2A-CB1CCE25E4C0}">
      <dgm:prSet/>
      <dgm:spPr/>
      <dgm:t>
        <a:bodyPr/>
        <a:lstStyle/>
        <a:p>
          <a:pPr>
            <a:lnSpc>
              <a:spcPct val="100000"/>
            </a:lnSpc>
            <a:defRPr b="1"/>
          </a:pPr>
          <a:r>
            <a:rPr lang="ru-KZ"/>
            <a:t>Collision Detection Optimization</a:t>
          </a:r>
        </a:p>
      </dgm:t>
    </dgm:pt>
    <dgm:pt modelId="{1969BCAB-E623-2746-94BD-22235D7E1936}" type="parTrans" cxnId="{FBAD1537-2585-7846-AE93-97BE6A5DDAB0}">
      <dgm:prSet/>
      <dgm:spPr/>
      <dgm:t>
        <a:bodyPr/>
        <a:lstStyle/>
        <a:p>
          <a:endParaRPr lang="ru-RU"/>
        </a:p>
      </dgm:t>
    </dgm:pt>
    <dgm:pt modelId="{C0B6FCB2-2152-DE4C-B1CE-808B4796BA24}" type="sibTrans" cxnId="{FBAD1537-2585-7846-AE93-97BE6A5DDAB0}">
      <dgm:prSet/>
      <dgm:spPr/>
      <dgm:t>
        <a:bodyPr/>
        <a:lstStyle/>
        <a:p>
          <a:pPr>
            <a:lnSpc>
              <a:spcPct val="100000"/>
            </a:lnSpc>
            <a:defRPr b="1"/>
          </a:pPr>
          <a:endParaRPr lang="ru-RU"/>
        </a:p>
      </dgm:t>
    </dgm:pt>
    <dgm:pt modelId="{5B8AB0C7-1341-4147-809F-77DB82774875}">
      <dgm:prSet/>
      <dgm:spPr/>
      <dgm:t>
        <a:bodyPr/>
        <a:lstStyle/>
        <a:p>
          <a:pPr>
            <a:lnSpc>
              <a:spcPct val="100000"/>
            </a:lnSpc>
          </a:pPr>
          <a:r>
            <a:rPr lang="ru-KZ"/>
            <a:t>BSP improves collision detection by organizing space to quickly determine object interactions within complex environments.</a:t>
          </a:r>
        </a:p>
      </dgm:t>
    </dgm:pt>
    <dgm:pt modelId="{D3840CE3-0F7D-5F47-A876-4C2CAA46FF8E}" type="parTrans" cxnId="{B86C50DE-F9DE-6D41-A20F-EBDB54B2E6CE}">
      <dgm:prSet/>
      <dgm:spPr/>
      <dgm:t>
        <a:bodyPr/>
        <a:lstStyle/>
        <a:p>
          <a:endParaRPr lang="ru-RU"/>
        </a:p>
      </dgm:t>
    </dgm:pt>
    <dgm:pt modelId="{53A2DE41-DC4D-3341-B228-391EC35465AF}" type="sibTrans" cxnId="{B86C50DE-F9DE-6D41-A20F-EBDB54B2E6CE}">
      <dgm:prSet/>
      <dgm:spPr/>
      <dgm:t>
        <a:bodyPr/>
        <a:lstStyle/>
        <a:p>
          <a:endParaRPr lang="ru-RU"/>
        </a:p>
      </dgm:t>
    </dgm:pt>
    <dgm:pt modelId="{05F9A211-713D-AB41-8188-4C031A6639F9}">
      <dgm:prSet/>
      <dgm:spPr/>
      <dgm:t>
        <a:bodyPr/>
        <a:lstStyle/>
        <a:p>
          <a:pPr>
            <a:lnSpc>
              <a:spcPct val="100000"/>
            </a:lnSpc>
            <a:defRPr b="1"/>
          </a:pPr>
          <a:r>
            <a:rPr lang="ru-KZ"/>
            <a:t>Handling Complex 3D Environments</a:t>
          </a:r>
        </a:p>
      </dgm:t>
    </dgm:pt>
    <dgm:pt modelId="{E7D10283-E0EB-F346-ACEC-633B71A9F470}" type="parTrans" cxnId="{23FDCB45-17A1-C74C-824E-04C514275F0B}">
      <dgm:prSet/>
      <dgm:spPr/>
      <dgm:t>
        <a:bodyPr/>
        <a:lstStyle/>
        <a:p>
          <a:endParaRPr lang="ru-RU"/>
        </a:p>
      </dgm:t>
    </dgm:pt>
    <dgm:pt modelId="{275A0C6A-9D15-1640-AE6C-77D391DA5578}" type="sibTrans" cxnId="{23FDCB45-17A1-C74C-824E-04C514275F0B}">
      <dgm:prSet/>
      <dgm:spPr/>
      <dgm:t>
        <a:bodyPr/>
        <a:lstStyle/>
        <a:p>
          <a:endParaRPr lang="ru-RU"/>
        </a:p>
      </dgm:t>
    </dgm:pt>
    <dgm:pt modelId="{684E3D7C-085E-B648-A4B4-84100B09B7B0}">
      <dgm:prSet/>
      <dgm:spPr/>
      <dgm:t>
        <a:bodyPr/>
        <a:lstStyle/>
        <a:p>
          <a:pPr>
            <a:lnSpc>
              <a:spcPct val="100000"/>
            </a:lnSpc>
          </a:pPr>
          <a:r>
            <a:rPr lang="ru-KZ"/>
            <a:t>BSP facilitates smooth display of detailed 3D environments by efficiently managing scene complexity and visibility.</a:t>
          </a:r>
        </a:p>
      </dgm:t>
    </dgm:pt>
    <dgm:pt modelId="{218CFAC7-D4CB-AC4D-A67C-F7103376604E}" type="parTrans" cxnId="{C798470D-189C-9F4D-B315-D6444A5FDA82}">
      <dgm:prSet/>
      <dgm:spPr/>
      <dgm:t>
        <a:bodyPr/>
        <a:lstStyle/>
        <a:p>
          <a:endParaRPr lang="ru-RU"/>
        </a:p>
      </dgm:t>
    </dgm:pt>
    <dgm:pt modelId="{C89E308D-8E6A-3047-BBB0-C662BE8C21C5}" type="sibTrans" cxnId="{C798470D-189C-9F4D-B315-D6444A5FDA82}">
      <dgm:prSet/>
      <dgm:spPr/>
      <dgm:t>
        <a:bodyPr/>
        <a:lstStyle/>
        <a:p>
          <a:endParaRPr lang="ru-RU"/>
        </a:p>
      </dgm:t>
    </dgm:pt>
    <dgm:pt modelId="{6E0EDC83-0E99-46D1-A1C7-7DD35A8E4EFA}" type="pres">
      <dgm:prSet presAssocID="{1A4849B4-DBAF-CD48-9A31-BAAB4BCBB827}" presName="Root" presStyleCnt="0">
        <dgm:presLayoutVars>
          <dgm:dir/>
          <dgm:resizeHandles val="exact"/>
        </dgm:presLayoutVars>
      </dgm:prSet>
      <dgm:spPr/>
    </dgm:pt>
    <dgm:pt modelId="{B2A80B6B-E242-437C-B2EC-8B1F2C70916C}" type="pres">
      <dgm:prSet presAssocID="{19FB8C7C-895E-C040-A894-B7F929F1BA13}" presName="Composite" presStyleCnt="0"/>
      <dgm:spPr/>
    </dgm:pt>
    <dgm:pt modelId="{9A9A93BA-EADE-496D-960B-254A5896B051}" type="pres">
      <dgm:prSet presAssocID="{19FB8C7C-895E-C040-A894-B7F929F1BA1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536" r="7466" b="3"/>
          <a:stretch/>
        </a:blipFill>
      </dgm:spPr>
      <dgm:extLst>
        <a:ext uri="{E40237B7-FDA0-4F09-8148-C483321AD2D9}">
          <dgm14:cNvPr xmlns:dgm14="http://schemas.microsoft.com/office/drawing/2010/diagram" id="0" name="" descr="Similar Images of travel, destination, airport, hotel, vacation, tourist:"/>
        </a:ext>
      </dgm:extLst>
    </dgm:pt>
    <dgm:pt modelId="{0E052BA9-0FB9-4049-8D8B-F878C16403F5}" type="pres">
      <dgm:prSet presAssocID="{19FB8C7C-895E-C040-A894-B7F929F1BA13}" presName="Subtitle" presStyleLbl="revTx" presStyleIdx="0" presStyleCnt="6">
        <dgm:presLayoutVars>
          <dgm:chMax val="0"/>
          <dgm:bulletEnabled/>
        </dgm:presLayoutVars>
      </dgm:prSet>
      <dgm:spPr/>
    </dgm:pt>
    <dgm:pt modelId="{C9B4CE82-3320-4582-90FA-E6E7E4BF0D66}" type="pres">
      <dgm:prSet presAssocID="{19FB8C7C-895E-C040-A894-B7F929F1BA13}" presName="Description" presStyleLbl="revTx" presStyleIdx="1" presStyleCnt="6">
        <dgm:presLayoutVars>
          <dgm:bulletEnabled/>
        </dgm:presLayoutVars>
      </dgm:prSet>
      <dgm:spPr/>
    </dgm:pt>
    <dgm:pt modelId="{B72EF89C-2A1A-42D8-9A98-73D8AF49DDF0}" type="pres">
      <dgm:prSet presAssocID="{393E48A8-55A3-0847-AD89-B2195318D72E}" presName="sibTrans" presStyleLbl="sibTrans2D1" presStyleIdx="0" presStyleCnt="0"/>
      <dgm:spPr/>
    </dgm:pt>
    <dgm:pt modelId="{BE15A350-E928-440F-ABCC-9592DF720CE4}" type="pres">
      <dgm:prSet presAssocID="{65A972BB-A3C9-C04C-9E2A-CB1CCE25E4C0}" presName="Composite" presStyleCnt="0"/>
      <dgm:spPr/>
    </dgm:pt>
    <dgm:pt modelId="{3B204249-F43E-456F-9A6C-43CEF3A86568}" type="pres">
      <dgm:prSet presAssocID="{65A972BB-A3C9-C04C-9E2A-CB1CCE25E4C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1" b="33249"/>
          <a:stretch/>
        </a:blipFill>
      </dgm:spPr>
      <dgm:extLst>
        <a:ext uri="{E40237B7-FDA0-4F09-8148-C483321AD2D9}">
          <dgm14:cNvPr xmlns:dgm14="http://schemas.microsoft.com/office/drawing/2010/diagram" id="0" name="" descr="3D rendered image of blockchain technology (digital cryptocurrency) levitating on black and blue hexagon tiled floor and black background with copy space. 3D rendered image."/>
        </a:ext>
      </dgm:extLst>
    </dgm:pt>
    <dgm:pt modelId="{F5CAC41B-2131-43C0-9AD1-5FE2581505A5}" type="pres">
      <dgm:prSet presAssocID="{65A972BB-A3C9-C04C-9E2A-CB1CCE25E4C0}" presName="Subtitle" presStyleLbl="revTx" presStyleIdx="2" presStyleCnt="6">
        <dgm:presLayoutVars>
          <dgm:chMax val="0"/>
          <dgm:bulletEnabled/>
        </dgm:presLayoutVars>
      </dgm:prSet>
      <dgm:spPr/>
    </dgm:pt>
    <dgm:pt modelId="{91610782-B477-40E4-87D0-9665C6A21D9D}" type="pres">
      <dgm:prSet presAssocID="{65A972BB-A3C9-C04C-9E2A-CB1CCE25E4C0}" presName="Description" presStyleLbl="revTx" presStyleIdx="3" presStyleCnt="6">
        <dgm:presLayoutVars>
          <dgm:bulletEnabled/>
        </dgm:presLayoutVars>
      </dgm:prSet>
      <dgm:spPr/>
    </dgm:pt>
    <dgm:pt modelId="{4FB01A31-35B2-4558-8501-C43256B6F21B}" type="pres">
      <dgm:prSet presAssocID="{C0B6FCB2-2152-DE4C-B1CE-808B4796BA24}" presName="sibTrans" presStyleLbl="sibTrans2D1" presStyleIdx="0" presStyleCnt="0"/>
      <dgm:spPr/>
    </dgm:pt>
    <dgm:pt modelId="{67F1EFDE-D219-4C5D-B3A0-7C09E4B9F223}" type="pres">
      <dgm:prSet presAssocID="{05F9A211-713D-AB41-8188-4C031A6639F9}" presName="Composite" presStyleCnt="0"/>
      <dgm:spPr/>
    </dgm:pt>
    <dgm:pt modelId="{E188CA72-F591-4EB2-AC2A-EEDEC0611EA0}" type="pres">
      <dgm:prSet presAssocID="{05F9A211-713D-AB41-8188-4C031A6639F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7382" r="36370" b="3"/>
          <a:stretch/>
        </a:blipFill>
      </dgm:spPr>
      <dgm:extLst>
        <a:ext uri="{E40237B7-FDA0-4F09-8148-C483321AD2D9}">
          <dgm14:cNvPr xmlns:dgm14="http://schemas.microsoft.com/office/drawing/2010/diagram" id="0" name="" descr="Abstract digital futuristic background. 3D rendered image."/>
        </a:ext>
      </dgm:extLst>
    </dgm:pt>
    <dgm:pt modelId="{52CD6907-27BD-409E-9F03-7F3E19EBC40B}" type="pres">
      <dgm:prSet presAssocID="{05F9A211-713D-AB41-8188-4C031A6639F9}" presName="Subtitle" presStyleLbl="revTx" presStyleIdx="4" presStyleCnt="6">
        <dgm:presLayoutVars>
          <dgm:chMax val="0"/>
          <dgm:bulletEnabled/>
        </dgm:presLayoutVars>
      </dgm:prSet>
      <dgm:spPr/>
    </dgm:pt>
    <dgm:pt modelId="{3F690939-03B4-4B9B-962B-93F6E017C4FE}" type="pres">
      <dgm:prSet presAssocID="{05F9A211-713D-AB41-8188-4C031A6639F9}" presName="Description" presStyleLbl="revTx" presStyleIdx="5" presStyleCnt="6">
        <dgm:presLayoutVars>
          <dgm:bulletEnabled/>
        </dgm:presLayoutVars>
      </dgm:prSet>
      <dgm:spPr/>
    </dgm:pt>
  </dgm:ptLst>
  <dgm:cxnLst>
    <dgm:cxn modelId="{C798470D-189C-9F4D-B315-D6444A5FDA82}" srcId="{05F9A211-713D-AB41-8188-4C031A6639F9}" destId="{684E3D7C-085E-B648-A4B4-84100B09B7B0}" srcOrd="0" destOrd="0" parTransId="{218CFAC7-D4CB-AC4D-A67C-F7103376604E}" sibTransId="{C89E308D-8E6A-3047-BBB0-C662BE8C21C5}"/>
    <dgm:cxn modelId="{5734970F-9697-E44A-9194-410667B1902A}" type="presOf" srcId="{C0B6FCB2-2152-DE4C-B1CE-808B4796BA24}" destId="{4FB01A31-35B2-4558-8501-C43256B6F21B}" srcOrd="0" destOrd="0" presId="urn:microsoft.com/office/officeart/2024/3/layout/verticalVisualTextBlock1"/>
    <dgm:cxn modelId="{F36F8D32-A73B-0848-BC27-AB9D4B37EF50}" type="presOf" srcId="{5B8AB0C7-1341-4147-809F-77DB82774875}" destId="{91610782-B477-40E4-87D0-9665C6A21D9D}" srcOrd="0" destOrd="0" presId="urn:microsoft.com/office/officeart/2024/3/layout/verticalVisualTextBlock1"/>
    <dgm:cxn modelId="{FBAD1537-2585-7846-AE93-97BE6A5DDAB0}" srcId="{1A4849B4-DBAF-CD48-9A31-BAAB4BCBB827}" destId="{65A972BB-A3C9-C04C-9E2A-CB1CCE25E4C0}" srcOrd="1" destOrd="0" parTransId="{1969BCAB-E623-2746-94BD-22235D7E1936}" sibTransId="{C0B6FCB2-2152-DE4C-B1CE-808B4796BA24}"/>
    <dgm:cxn modelId="{0CE16743-2822-FA48-988B-55342E00468A}" type="presOf" srcId="{722D3A86-D40A-834D-B742-7E19209124B2}" destId="{C9B4CE82-3320-4582-90FA-E6E7E4BF0D66}" srcOrd="0" destOrd="0" presId="urn:microsoft.com/office/officeart/2024/3/layout/verticalVisualTextBlock1"/>
    <dgm:cxn modelId="{23FDCB45-17A1-C74C-824E-04C514275F0B}" srcId="{1A4849B4-DBAF-CD48-9A31-BAAB4BCBB827}" destId="{05F9A211-713D-AB41-8188-4C031A6639F9}" srcOrd="2" destOrd="0" parTransId="{E7D10283-E0EB-F346-ACEC-633B71A9F470}" sibTransId="{275A0C6A-9D15-1640-AE6C-77D391DA5578}"/>
    <dgm:cxn modelId="{D2A3FF69-C724-EE41-A5AA-166FB704433A}" type="presOf" srcId="{684E3D7C-085E-B648-A4B4-84100B09B7B0}" destId="{3F690939-03B4-4B9B-962B-93F6E017C4FE}" srcOrd="0" destOrd="0" presId="urn:microsoft.com/office/officeart/2024/3/layout/verticalVisualTextBlock1"/>
    <dgm:cxn modelId="{4CAF246A-3F09-BC40-9DC8-3C773A4C3711}" type="presOf" srcId="{65A972BB-A3C9-C04C-9E2A-CB1CCE25E4C0}" destId="{F5CAC41B-2131-43C0-9AD1-5FE2581505A5}" srcOrd="0" destOrd="0" presId="urn:microsoft.com/office/officeart/2024/3/layout/verticalVisualTextBlock1"/>
    <dgm:cxn modelId="{4463258C-B3A5-9A4B-BB2A-C544C61629D6}" type="presOf" srcId="{393E48A8-55A3-0847-AD89-B2195318D72E}" destId="{B72EF89C-2A1A-42D8-9A98-73D8AF49DDF0}" srcOrd="0" destOrd="0" presId="urn:microsoft.com/office/officeart/2024/3/layout/verticalVisualTextBlock1"/>
    <dgm:cxn modelId="{958152A7-8777-5045-9731-F0EFA0545F8D}" type="presOf" srcId="{1A4849B4-DBAF-CD48-9A31-BAAB4BCBB827}" destId="{6E0EDC83-0E99-46D1-A1C7-7DD35A8E4EFA}" srcOrd="0" destOrd="0" presId="urn:microsoft.com/office/officeart/2024/3/layout/verticalVisualTextBlock1"/>
    <dgm:cxn modelId="{56005ED5-D960-F848-9780-D4011841AE17}" type="presOf" srcId="{05F9A211-713D-AB41-8188-4C031A6639F9}" destId="{52CD6907-27BD-409E-9F03-7F3E19EBC40B}" srcOrd="0" destOrd="0" presId="urn:microsoft.com/office/officeart/2024/3/layout/verticalVisualTextBlock1"/>
    <dgm:cxn modelId="{B86C50DE-F9DE-6D41-A20F-EBDB54B2E6CE}" srcId="{65A972BB-A3C9-C04C-9E2A-CB1CCE25E4C0}" destId="{5B8AB0C7-1341-4147-809F-77DB82774875}" srcOrd="0" destOrd="0" parTransId="{D3840CE3-0F7D-5F47-A876-4C2CAA46FF8E}" sibTransId="{53A2DE41-DC4D-3341-B228-391EC35465AF}"/>
    <dgm:cxn modelId="{8281BCEB-19AA-4546-A527-28E257BC4AE9}" srcId="{1A4849B4-DBAF-CD48-9A31-BAAB4BCBB827}" destId="{19FB8C7C-895E-C040-A894-B7F929F1BA13}" srcOrd="0" destOrd="0" parTransId="{1D42FC76-997A-034C-B7CA-0DF7C15C26B0}" sibTransId="{393E48A8-55A3-0847-AD89-B2195318D72E}"/>
    <dgm:cxn modelId="{769FF0F2-4147-9F42-927F-425DB9BF1788}" type="presOf" srcId="{19FB8C7C-895E-C040-A894-B7F929F1BA13}" destId="{0E052BA9-0FB9-4049-8D8B-F878C16403F5}" srcOrd="0" destOrd="0" presId="urn:microsoft.com/office/officeart/2024/3/layout/verticalVisualTextBlock1"/>
    <dgm:cxn modelId="{2185E7F4-3F08-A84E-AD22-2BD5CC155E3A}" srcId="{19FB8C7C-895E-C040-A894-B7F929F1BA13}" destId="{722D3A86-D40A-834D-B742-7E19209124B2}" srcOrd="0" destOrd="0" parTransId="{2EC0A1A0-89B4-7C4F-AD11-E4AB50A02A6A}" sibTransId="{51EBBE31-EBF4-E54F-9871-B58C09B3D7E1}"/>
    <dgm:cxn modelId="{95012FCF-03B3-A043-AD7B-FE73D0E10A7D}" type="presParOf" srcId="{6E0EDC83-0E99-46D1-A1C7-7DD35A8E4EFA}" destId="{B2A80B6B-E242-437C-B2EC-8B1F2C70916C}" srcOrd="0" destOrd="0" presId="urn:microsoft.com/office/officeart/2024/3/layout/verticalVisualTextBlock1"/>
    <dgm:cxn modelId="{48A40BE8-D2F3-2E43-8CBD-71112D100B94}" type="presParOf" srcId="{B2A80B6B-E242-437C-B2EC-8B1F2C70916C}" destId="{9A9A93BA-EADE-496D-960B-254A5896B051}" srcOrd="0" destOrd="0" presId="urn:microsoft.com/office/officeart/2024/3/layout/verticalVisualTextBlock1"/>
    <dgm:cxn modelId="{36784F30-3125-354C-B14C-913F6CC3BFAB}" type="presParOf" srcId="{B2A80B6B-E242-437C-B2EC-8B1F2C70916C}" destId="{0E052BA9-0FB9-4049-8D8B-F878C16403F5}" srcOrd="1" destOrd="0" presId="urn:microsoft.com/office/officeart/2024/3/layout/verticalVisualTextBlock1"/>
    <dgm:cxn modelId="{80ED2650-2369-FD45-8677-77B7E92934D3}" type="presParOf" srcId="{B2A80B6B-E242-437C-B2EC-8B1F2C70916C}" destId="{C9B4CE82-3320-4582-90FA-E6E7E4BF0D66}" srcOrd="2" destOrd="0" presId="urn:microsoft.com/office/officeart/2024/3/layout/verticalVisualTextBlock1"/>
    <dgm:cxn modelId="{2663BA8D-2A15-B544-97AD-006F1E055690}" type="presParOf" srcId="{6E0EDC83-0E99-46D1-A1C7-7DD35A8E4EFA}" destId="{B72EF89C-2A1A-42D8-9A98-73D8AF49DDF0}" srcOrd="1" destOrd="0" presId="urn:microsoft.com/office/officeart/2024/3/layout/verticalVisualTextBlock1"/>
    <dgm:cxn modelId="{8511B555-327C-FA4D-A9EE-B8588CFFBBCF}" type="presParOf" srcId="{6E0EDC83-0E99-46D1-A1C7-7DD35A8E4EFA}" destId="{BE15A350-E928-440F-ABCC-9592DF720CE4}" srcOrd="2" destOrd="0" presId="urn:microsoft.com/office/officeart/2024/3/layout/verticalVisualTextBlock1"/>
    <dgm:cxn modelId="{388D99D9-039C-094C-8AA0-72A5BFAB2ADF}" type="presParOf" srcId="{BE15A350-E928-440F-ABCC-9592DF720CE4}" destId="{3B204249-F43E-456F-9A6C-43CEF3A86568}" srcOrd="0" destOrd="0" presId="urn:microsoft.com/office/officeart/2024/3/layout/verticalVisualTextBlock1"/>
    <dgm:cxn modelId="{F21F6A5F-4066-A740-90A3-3EB953E90B53}" type="presParOf" srcId="{BE15A350-E928-440F-ABCC-9592DF720CE4}" destId="{F5CAC41B-2131-43C0-9AD1-5FE2581505A5}" srcOrd="1" destOrd="0" presId="urn:microsoft.com/office/officeart/2024/3/layout/verticalVisualTextBlock1"/>
    <dgm:cxn modelId="{3B1D12B3-FFA4-0645-9E4E-BAF9F68DA024}" type="presParOf" srcId="{BE15A350-E928-440F-ABCC-9592DF720CE4}" destId="{91610782-B477-40E4-87D0-9665C6A21D9D}" srcOrd="2" destOrd="0" presId="urn:microsoft.com/office/officeart/2024/3/layout/verticalVisualTextBlock1"/>
    <dgm:cxn modelId="{29005C21-09B1-1844-9DE3-5876A22F4090}" type="presParOf" srcId="{6E0EDC83-0E99-46D1-A1C7-7DD35A8E4EFA}" destId="{4FB01A31-35B2-4558-8501-C43256B6F21B}" srcOrd="3" destOrd="0" presId="urn:microsoft.com/office/officeart/2024/3/layout/verticalVisualTextBlock1"/>
    <dgm:cxn modelId="{41206671-7366-964A-B698-AB59ED8FFD97}" type="presParOf" srcId="{6E0EDC83-0E99-46D1-A1C7-7DD35A8E4EFA}" destId="{67F1EFDE-D219-4C5D-B3A0-7C09E4B9F223}" srcOrd="4" destOrd="0" presId="urn:microsoft.com/office/officeart/2024/3/layout/verticalVisualTextBlock1"/>
    <dgm:cxn modelId="{0AA1F432-C347-4644-A58E-D64751EBF810}" type="presParOf" srcId="{67F1EFDE-D219-4C5D-B3A0-7C09E4B9F223}" destId="{E188CA72-F591-4EB2-AC2A-EEDEC0611EA0}" srcOrd="0" destOrd="0" presId="urn:microsoft.com/office/officeart/2024/3/layout/verticalVisualTextBlock1"/>
    <dgm:cxn modelId="{33302CE1-D869-B743-9C82-F30656DA88E7}" type="presParOf" srcId="{67F1EFDE-D219-4C5D-B3A0-7C09E4B9F223}" destId="{52CD6907-27BD-409E-9F03-7F3E19EBC40B}" srcOrd="1" destOrd="0" presId="urn:microsoft.com/office/officeart/2024/3/layout/verticalVisualTextBlock1"/>
    <dgm:cxn modelId="{FBEAAFA1-E596-1D48-B692-492DCDCC787A}" type="presParOf" srcId="{67F1EFDE-D219-4C5D-B3A0-7C09E4B9F223}" destId="{3F690939-03B4-4B9B-962B-93F6E017C4F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DDCD06-5846-E645-BAC1-A7472FFE7BF8}"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ru-RU"/>
        </a:p>
      </dgm:t>
    </dgm:pt>
    <dgm:pt modelId="{9C50F838-202B-2D42-94E2-BA83E51F3A97}">
      <dgm:prSet/>
      <dgm:spPr/>
      <dgm:t>
        <a:bodyPr/>
        <a:lstStyle/>
        <a:p>
          <a:pPr>
            <a:lnSpc>
              <a:spcPct val="100000"/>
            </a:lnSpc>
            <a:defRPr b="1"/>
          </a:pPr>
          <a:r>
            <a:rPr lang="ru-KZ"/>
            <a:t>Pushing Hardware Limits</a:t>
          </a:r>
        </a:p>
      </dgm:t>
    </dgm:pt>
    <dgm:pt modelId="{3E44F208-DF01-0547-A59E-D02C8262BCD1}" type="parTrans" cxnId="{F1EF96F6-EFCC-4B4C-8CBC-4619B5FAF9B0}">
      <dgm:prSet/>
      <dgm:spPr/>
      <dgm:t>
        <a:bodyPr/>
        <a:lstStyle/>
        <a:p>
          <a:endParaRPr lang="ru-RU"/>
        </a:p>
      </dgm:t>
    </dgm:pt>
    <dgm:pt modelId="{C5EC5E19-4615-924C-8E6A-5361A320287A}" type="sibTrans" cxnId="{F1EF96F6-EFCC-4B4C-8CBC-4619B5FAF9B0}">
      <dgm:prSet/>
      <dgm:spPr/>
      <dgm:t>
        <a:bodyPr/>
        <a:lstStyle/>
        <a:p>
          <a:pPr>
            <a:lnSpc>
              <a:spcPct val="100000"/>
            </a:lnSpc>
            <a:defRPr b="1"/>
          </a:pPr>
          <a:endParaRPr lang="ru-RU"/>
        </a:p>
      </dgm:t>
    </dgm:pt>
    <dgm:pt modelId="{1AAD6C1C-79B0-3F4D-A692-68C0EBE044C9}">
      <dgm:prSet/>
      <dgm:spPr/>
      <dgm:t>
        <a:bodyPr/>
        <a:lstStyle/>
        <a:p>
          <a:pPr>
            <a:lnSpc>
              <a:spcPct val="100000"/>
            </a:lnSpc>
          </a:pPr>
          <a:r>
            <a:rPr lang="ru-KZ"/>
            <a:t>Innovative techniques maximized hardware capabilities to enhance game performance and visuals beyond prior limits.</a:t>
          </a:r>
        </a:p>
      </dgm:t>
    </dgm:pt>
    <dgm:pt modelId="{A7C7011E-DF29-EC43-A897-EC6D76F3BD8E}" type="parTrans" cxnId="{FC4DB724-3A32-A84B-AA1E-52BA35C9B9C6}">
      <dgm:prSet/>
      <dgm:spPr/>
      <dgm:t>
        <a:bodyPr/>
        <a:lstStyle/>
        <a:p>
          <a:endParaRPr lang="ru-RU"/>
        </a:p>
      </dgm:t>
    </dgm:pt>
    <dgm:pt modelId="{FC549A30-5517-F14D-B4E2-A07F656548A4}" type="sibTrans" cxnId="{FC4DB724-3A32-A84B-AA1E-52BA35C9B9C6}">
      <dgm:prSet/>
      <dgm:spPr/>
      <dgm:t>
        <a:bodyPr/>
        <a:lstStyle/>
        <a:p>
          <a:endParaRPr lang="ru-RU"/>
        </a:p>
      </dgm:t>
    </dgm:pt>
    <dgm:pt modelId="{E83F4EEF-F604-AC42-8F68-B83745203CC5}">
      <dgm:prSet/>
      <dgm:spPr/>
      <dgm:t>
        <a:bodyPr/>
        <a:lstStyle/>
        <a:p>
          <a:pPr>
            <a:lnSpc>
              <a:spcPct val="100000"/>
            </a:lnSpc>
            <a:defRPr b="1"/>
          </a:pPr>
          <a:r>
            <a:rPr lang="ru-KZ"/>
            <a:t>Dynamic Game Worlds</a:t>
          </a:r>
        </a:p>
      </dgm:t>
    </dgm:pt>
    <dgm:pt modelId="{BAD6B12D-244B-9A40-B866-3793CCD7CB8C}" type="parTrans" cxnId="{5D5EFA27-12DB-C940-8E7B-7251854F3D76}">
      <dgm:prSet/>
      <dgm:spPr/>
      <dgm:t>
        <a:bodyPr/>
        <a:lstStyle/>
        <a:p>
          <a:endParaRPr lang="ru-RU"/>
        </a:p>
      </dgm:t>
    </dgm:pt>
    <dgm:pt modelId="{76BE8A42-64DC-474D-B76E-4D4E87E84BFA}" type="sibTrans" cxnId="{5D5EFA27-12DB-C940-8E7B-7251854F3D76}">
      <dgm:prSet/>
      <dgm:spPr/>
      <dgm:t>
        <a:bodyPr/>
        <a:lstStyle/>
        <a:p>
          <a:pPr>
            <a:lnSpc>
              <a:spcPct val="100000"/>
            </a:lnSpc>
            <a:defRPr b="1"/>
          </a:pPr>
          <a:endParaRPr lang="ru-RU"/>
        </a:p>
      </dgm:t>
    </dgm:pt>
    <dgm:pt modelId="{432DAF9C-B2CD-B949-BE91-AF726DE554DB}">
      <dgm:prSet/>
      <dgm:spPr/>
      <dgm:t>
        <a:bodyPr/>
        <a:lstStyle/>
        <a:p>
          <a:pPr>
            <a:lnSpc>
              <a:spcPct val="100000"/>
            </a:lnSpc>
          </a:pPr>
          <a:r>
            <a:rPr lang="ru-KZ"/>
            <a:t>Enabled creation of more detailed and interactive 3D environments for immersive gameplay experiences.</a:t>
          </a:r>
        </a:p>
      </dgm:t>
    </dgm:pt>
    <dgm:pt modelId="{CCCA3748-2B20-A44A-A2A9-F88CD7ADDE0D}" type="parTrans" cxnId="{EF311606-B5F0-FD4A-9AFB-8CA5C7862505}">
      <dgm:prSet/>
      <dgm:spPr/>
      <dgm:t>
        <a:bodyPr/>
        <a:lstStyle/>
        <a:p>
          <a:endParaRPr lang="ru-RU"/>
        </a:p>
      </dgm:t>
    </dgm:pt>
    <dgm:pt modelId="{724AC4E5-A6FA-4E4F-BEA7-3B1622DD839B}" type="sibTrans" cxnId="{EF311606-B5F0-FD4A-9AFB-8CA5C7862505}">
      <dgm:prSet/>
      <dgm:spPr/>
      <dgm:t>
        <a:bodyPr/>
        <a:lstStyle/>
        <a:p>
          <a:endParaRPr lang="ru-RU"/>
        </a:p>
      </dgm:t>
    </dgm:pt>
    <dgm:pt modelId="{2FB79105-E704-3648-B3B5-F0AF29C2C3D1}">
      <dgm:prSet/>
      <dgm:spPr/>
      <dgm:t>
        <a:bodyPr/>
        <a:lstStyle/>
        <a:p>
          <a:pPr>
            <a:lnSpc>
              <a:spcPct val="100000"/>
            </a:lnSpc>
            <a:defRPr b="1"/>
          </a:pPr>
          <a:r>
            <a:rPr lang="ru-KZ"/>
            <a:t>Foundation for Modern 3D Engines</a:t>
          </a:r>
        </a:p>
      </dgm:t>
    </dgm:pt>
    <dgm:pt modelId="{EB9DFCC7-11BD-9740-A381-6554A3650A6B}" type="parTrans" cxnId="{BBC3DF95-7A02-B441-9B19-ED2402CD5652}">
      <dgm:prSet/>
      <dgm:spPr/>
      <dgm:t>
        <a:bodyPr/>
        <a:lstStyle/>
        <a:p>
          <a:endParaRPr lang="ru-RU"/>
        </a:p>
      </dgm:t>
    </dgm:pt>
    <dgm:pt modelId="{85EBBACA-2C27-874D-98D0-35954E77C590}" type="sibTrans" cxnId="{BBC3DF95-7A02-B441-9B19-ED2402CD5652}">
      <dgm:prSet/>
      <dgm:spPr/>
      <dgm:t>
        <a:bodyPr/>
        <a:lstStyle/>
        <a:p>
          <a:endParaRPr lang="ru-RU"/>
        </a:p>
      </dgm:t>
    </dgm:pt>
    <dgm:pt modelId="{441C71B0-7F97-224B-B74D-F4C69DC104A3}">
      <dgm:prSet/>
      <dgm:spPr/>
      <dgm:t>
        <a:bodyPr/>
        <a:lstStyle/>
        <a:p>
          <a:pPr>
            <a:lnSpc>
              <a:spcPct val="100000"/>
            </a:lnSpc>
          </a:pPr>
          <a:r>
            <a:rPr lang="ru-KZ"/>
            <a:t>Developed pioneering technologies that became the basis for today's advanced real-time 3D engines.</a:t>
          </a:r>
        </a:p>
      </dgm:t>
    </dgm:pt>
    <dgm:pt modelId="{E972F153-7E70-E745-8934-9601C9BD5642}" type="parTrans" cxnId="{33D59A8D-85E1-4840-BC85-31D5E2D63F0F}">
      <dgm:prSet/>
      <dgm:spPr/>
      <dgm:t>
        <a:bodyPr/>
        <a:lstStyle/>
        <a:p>
          <a:endParaRPr lang="ru-RU"/>
        </a:p>
      </dgm:t>
    </dgm:pt>
    <dgm:pt modelId="{355DBE46-E945-D04A-8CD3-93BD7438592E}" type="sibTrans" cxnId="{33D59A8D-85E1-4840-BC85-31D5E2D63F0F}">
      <dgm:prSet/>
      <dgm:spPr/>
      <dgm:t>
        <a:bodyPr/>
        <a:lstStyle/>
        <a:p>
          <a:endParaRPr lang="ru-RU"/>
        </a:p>
      </dgm:t>
    </dgm:pt>
    <dgm:pt modelId="{7215B51B-DAE4-4697-8AF3-C6C09B9A5A4D}" type="pres">
      <dgm:prSet presAssocID="{05DDCD06-5846-E645-BAC1-A7472FFE7BF8}" presName="Root" presStyleCnt="0">
        <dgm:presLayoutVars>
          <dgm:dir/>
          <dgm:resizeHandles val="exact"/>
        </dgm:presLayoutVars>
      </dgm:prSet>
      <dgm:spPr/>
    </dgm:pt>
    <dgm:pt modelId="{A9FADD4C-6BB4-4D88-92AB-0AB22823C8C9}" type="pres">
      <dgm:prSet presAssocID="{9C50F838-202B-2D42-94E2-BA83E51F3A97}" presName="Composite" presStyleCnt="0"/>
      <dgm:spPr/>
    </dgm:pt>
    <dgm:pt modelId="{657E1629-9E16-462E-ADE7-71E085C6F3FE}" type="pres">
      <dgm:prSet presAssocID="{9C50F838-202B-2D42-94E2-BA83E51F3A9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3491" r="9758" b="-1"/>
          <a:stretch/>
        </a:blipFill>
      </dgm:spPr>
      <dgm:extLst>
        <a:ext uri="{E40237B7-FDA0-4F09-8148-C483321AD2D9}">
          <dgm14:cNvPr xmlns:dgm14="http://schemas.microsoft.com/office/drawing/2010/diagram" id="0" name="" descr="Piano wire in the piano"/>
        </a:ext>
      </dgm:extLst>
    </dgm:pt>
    <dgm:pt modelId="{E8A7F86B-6F44-4969-8089-5DD35C068E81}" type="pres">
      <dgm:prSet presAssocID="{9C50F838-202B-2D42-94E2-BA83E51F3A97}" presName="Subtitle" presStyleLbl="revTx" presStyleIdx="0" presStyleCnt="6">
        <dgm:presLayoutVars>
          <dgm:chMax val="0"/>
          <dgm:bulletEnabled/>
        </dgm:presLayoutVars>
      </dgm:prSet>
      <dgm:spPr/>
    </dgm:pt>
    <dgm:pt modelId="{2E7320B9-EBE9-469C-8C8C-9D8B966AF8BD}" type="pres">
      <dgm:prSet presAssocID="{9C50F838-202B-2D42-94E2-BA83E51F3A97}" presName="Description" presStyleLbl="revTx" presStyleIdx="1" presStyleCnt="6">
        <dgm:presLayoutVars>
          <dgm:bulletEnabled/>
        </dgm:presLayoutVars>
      </dgm:prSet>
      <dgm:spPr/>
    </dgm:pt>
    <dgm:pt modelId="{40B8BC06-9A2E-4C11-B22B-30BA52A16FDC}" type="pres">
      <dgm:prSet presAssocID="{C5EC5E19-4615-924C-8E6A-5361A320287A}" presName="sibTrans" presStyleLbl="sibTrans2D1" presStyleIdx="0" presStyleCnt="0"/>
      <dgm:spPr/>
    </dgm:pt>
    <dgm:pt modelId="{28EF15C0-4547-40E7-B300-6997F0ED4DD2}" type="pres">
      <dgm:prSet presAssocID="{E83F4EEF-F604-AC42-8F68-B83745203CC5}" presName="Composite" presStyleCnt="0"/>
      <dgm:spPr/>
    </dgm:pt>
    <dgm:pt modelId="{DB6DB444-8718-4519-857E-2E03257B9052}" type="pres">
      <dgm:prSet presAssocID="{E83F4EEF-F604-AC42-8F68-B83745203CC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5674" r="11577" b="2"/>
          <a:stretch/>
        </a:blipFill>
      </dgm:spPr>
      <dgm:extLst>
        <a:ext uri="{E40237B7-FDA0-4F09-8148-C483321AD2D9}">
          <dgm14:cNvPr xmlns:dgm14="http://schemas.microsoft.com/office/drawing/2010/diagram" id="0" name="" descr="Dark Futuristic Tunnel with a strong light at the end of the way"/>
        </a:ext>
      </dgm:extLst>
    </dgm:pt>
    <dgm:pt modelId="{2C98A39A-B4F1-42BE-8244-8EE2531F6602}" type="pres">
      <dgm:prSet presAssocID="{E83F4EEF-F604-AC42-8F68-B83745203CC5}" presName="Subtitle" presStyleLbl="revTx" presStyleIdx="2" presStyleCnt="6">
        <dgm:presLayoutVars>
          <dgm:chMax val="0"/>
          <dgm:bulletEnabled/>
        </dgm:presLayoutVars>
      </dgm:prSet>
      <dgm:spPr/>
    </dgm:pt>
    <dgm:pt modelId="{6BB37368-5110-471B-A08A-E6F35BDC164D}" type="pres">
      <dgm:prSet presAssocID="{E83F4EEF-F604-AC42-8F68-B83745203CC5}" presName="Description" presStyleLbl="revTx" presStyleIdx="3" presStyleCnt="6">
        <dgm:presLayoutVars>
          <dgm:bulletEnabled/>
        </dgm:presLayoutVars>
      </dgm:prSet>
      <dgm:spPr/>
    </dgm:pt>
    <dgm:pt modelId="{E7F861E1-42EE-49D0-BA8C-67CD57E7FFE6}" type="pres">
      <dgm:prSet presAssocID="{76BE8A42-64DC-474D-B76E-4D4E87E84BFA}" presName="sibTrans" presStyleLbl="sibTrans2D1" presStyleIdx="0" presStyleCnt="0"/>
      <dgm:spPr/>
    </dgm:pt>
    <dgm:pt modelId="{92AF3C44-A2EB-41DA-8781-6A56731B60BF}" type="pres">
      <dgm:prSet presAssocID="{2FB79105-E704-3648-B3B5-F0AF29C2C3D1}" presName="Composite" presStyleCnt="0"/>
      <dgm:spPr/>
    </dgm:pt>
    <dgm:pt modelId="{3EDC38A2-138C-4444-A5F0-BD2C30ED324A}" type="pres">
      <dgm:prSet presAssocID="{2FB79105-E704-3648-B3B5-F0AF29C2C3D1}"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 r="-4" b="-3"/>
          <a:stretch/>
        </a:blipFill>
      </dgm:spPr>
      <dgm:extLst>
        <a:ext uri="{E40237B7-FDA0-4F09-8148-C483321AD2D9}">
          <dgm14:cNvPr xmlns:dgm14="http://schemas.microsoft.com/office/drawing/2010/diagram" id="0" name="" descr="Apartment Wireframe"/>
        </a:ext>
      </dgm:extLst>
    </dgm:pt>
    <dgm:pt modelId="{D214213B-72DC-41FB-B771-B8DFF3880EA7}" type="pres">
      <dgm:prSet presAssocID="{2FB79105-E704-3648-B3B5-F0AF29C2C3D1}" presName="Subtitle" presStyleLbl="revTx" presStyleIdx="4" presStyleCnt="6">
        <dgm:presLayoutVars>
          <dgm:chMax val="0"/>
          <dgm:bulletEnabled/>
        </dgm:presLayoutVars>
      </dgm:prSet>
      <dgm:spPr/>
    </dgm:pt>
    <dgm:pt modelId="{3F65D679-E00E-4F20-9F88-D08BCEC61741}" type="pres">
      <dgm:prSet presAssocID="{2FB79105-E704-3648-B3B5-F0AF29C2C3D1}" presName="Description" presStyleLbl="revTx" presStyleIdx="5" presStyleCnt="6">
        <dgm:presLayoutVars>
          <dgm:bulletEnabled/>
        </dgm:presLayoutVars>
      </dgm:prSet>
      <dgm:spPr/>
    </dgm:pt>
  </dgm:ptLst>
  <dgm:cxnLst>
    <dgm:cxn modelId="{EF311606-B5F0-FD4A-9AFB-8CA5C7862505}" srcId="{E83F4EEF-F604-AC42-8F68-B83745203CC5}" destId="{432DAF9C-B2CD-B949-BE91-AF726DE554DB}" srcOrd="0" destOrd="0" parTransId="{CCCA3748-2B20-A44A-A2A9-F88CD7ADDE0D}" sibTransId="{724AC4E5-A6FA-4E4F-BEA7-3B1622DD839B}"/>
    <dgm:cxn modelId="{C50B6107-EB66-DC47-A382-2EFE0E196251}" type="presOf" srcId="{2FB79105-E704-3648-B3B5-F0AF29C2C3D1}" destId="{D214213B-72DC-41FB-B771-B8DFF3880EA7}" srcOrd="0" destOrd="0" presId="urn:microsoft.com/office/officeart/2024/3/layout/verticalVisualTextBlock1"/>
    <dgm:cxn modelId="{FC4DB724-3A32-A84B-AA1E-52BA35C9B9C6}" srcId="{9C50F838-202B-2D42-94E2-BA83E51F3A97}" destId="{1AAD6C1C-79B0-3F4D-A692-68C0EBE044C9}" srcOrd="0" destOrd="0" parTransId="{A7C7011E-DF29-EC43-A897-EC6D76F3BD8E}" sibTransId="{FC549A30-5517-F14D-B4E2-A07F656548A4}"/>
    <dgm:cxn modelId="{5D5EFA27-12DB-C940-8E7B-7251854F3D76}" srcId="{05DDCD06-5846-E645-BAC1-A7472FFE7BF8}" destId="{E83F4EEF-F604-AC42-8F68-B83745203CC5}" srcOrd="1" destOrd="0" parTransId="{BAD6B12D-244B-9A40-B866-3793CCD7CB8C}" sibTransId="{76BE8A42-64DC-474D-B76E-4D4E87E84BFA}"/>
    <dgm:cxn modelId="{37E19542-B8AD-3D4A-ADD3-809897D097A8}" type="presOf" srcId="{76BE8A42-64DC-474D-B76E-4D4E87E84BFA}" destId="{E7F861E1-42EE-49D0-BA8C-67CD57E7FFE6}" srcOrd="0" destOrd="0" presId="urn:microsoft.com/office/officeart/2024/3/layout/verticalVisualTextBlock1"/>
    <dgm:cxn modelId="{D3068050-5CE5-304C-90F4-DD4AA7922CC2}" type="presOf" srcId="{432DAF9C-B2CD-B949-BE91-AF726DE554DB}" destId="{6BB37368-5110-471B-A08A-E6F35BDC164D}" srcOrd="0" destOrd="0" presId="urn:microsoft.com/office/officeart/2024/3/layout/verticalVisualTextBlock1"/>
    <dgm:cxn modelId="{3ABAFE7B-2F97-7E4B-8ED3-AA618F756551}" type="presOf" srcId="{9C50F838-202B-2D42-94E2-BA83E51F3A97}" destId="{E8A7F86B-6F44-4969-8089-5DD35C068E81}" srcOrd="0" destOrd="0" presId="urn:microsoft.com/office/officeart/2024/3/layout/verticalVisualTextBlock1"/>
    <dgm:cxn modelId="{33D59A8D-85E1-4840-BC85-31D5E2D63F0F}" srcId="{2FB79105-E704-3648-B3B5-F0AF29C2C3D1}" destId="{441C71B0-7F97-224B-B74D-F4C69DC104A3}" srcOrd="0" destOrd="0" parTransId="{E972F153-7E70-E745-8934-9601C9BD5642}" sibTransId="{355DBE46-E945-D04A-8CD3-93BD7438592E}"/>
    <dgm:cxn modelId="{BBC3DF95-7A02-B441-9B19-ED2402CD5652}" srcId="{05DDCD06-5846-E645-BAC1-A7472FFE7BF8}" destId="{2FB79105-E704-3648-B3B5-F0AF29C2C3D1}" srcOrd="2" destOrd="0" parTransId="{EB9DFCC7-11BD-9740-A381-6554A3650A6B}" sibTransId="{85EBBACA-2C27-874D-98D0-35954E77C590}"/>
    <dgm:cxn modelId="{C292799D-997B-F946-9657-44D53ECA301B}" type="presOf" srcId="{441C71B0-7F97-224B-B74D-F4C69DC104A3}" destId="{3F65D679-E00E-4F20-9F88-D08BCEC61741}" srcOrd="0" destOrd="0" presId="urn:microsoft.com/office/officeart/2024/3/layout/verticalVisualTextBlock1"/>
    <dgm:cxn modelId="{8150E2A5-6CEE-DC4C-A824-87BE9A33BEA8}" type="presOf" srcId="{E83F4EEF-F604-AC42-8F68-B83745203CC5}" destId="{2C98A39A-B4F1-42BE-8244-8EE2531F6602}" srcOrd="0" destOrd="0" presId="urn:microsoft.com/office/officeart/2024/3/layout/verticalVisualTextBlock1"/>
    <dgm:cxn modelId="{9D45CAB9-004A-3B43-BA4F-AEC0DB64E758}" type="presOf" srcId="{05DDCD06-5846-E645-BAC1-A7472FFE7BF8}" destId="{7215B51B-DAE4-4697-8AF3-C6C09B9A5A4D}" srcOrd="0" destOrd="0" presId="urn:microsoft.com/office/officeart/2024/3/layout/verticalVisualTextBlock1"/>
    <dgm:cxn modelId="{349C94D1-FF86-1749-8D63-754D29B8C6BD}" type="presOf" srcId="{C5EC5E19-4615-924C-8E6A-5361A320287A}" destId="{40B8BC06-9A2E-4C11-B22B-30BA52A16FDC}" srcOrd="0" destOrd="0" presId="urn:microsoft.com/office/officeart/2024/3/layout/verticalVisualTextBlock1"/>
    <dgm:cxn modelId="{E7AFE9F1-9199-E346-9888-4B8ED65EFAA6}" type="presOf" srcId="{1AAD6C1C-79B0-3F4D-A692-68C0EBE044C9}" destId="{2E7320B9-EBE9-469C-8C8C-9D8B966AF8BD}" srcOrd="0" destOrd="0" presId="urn:microsoft.com/office/officeart/2024/3/layout/verticalVisualTextBlock1"/>
    <dgm:cxn modelId="{F1EF96F6-EFCC-4B4C-8CBC-4619B5FAF9B0}" srcId="{05DDCD06-5846-E645-BAC1-A7472FFE7BF8}" destId="{9C50F838-202B-2D42-94E2-BA83E51F3A97}" srcOrd="0" destOrd="0" parTransId="{3E44F208-DF01-0547-A59E-D02C8262BCD1}" sibTransId="{C5EC5E19-4615-924C-8E6A-5361A320287A}"/>
    <dgm:cxn modelId="{8F54D4D6-B244-7040-8A6B-6822733FE693}" type="presParOf" srcId="{7215B51B-DAE4-4697-8AF3-C6C09B9A5A4D}" destId="{A9FADD4C-6BB4-4D88-92AB-0AB22823C8C9}" srcOrd="0" destOrd="0" presId="urn:microsoft.com/office/officeart/2024/3/layout/verticalVisualTextBlock1"/>
    <dgm:cxn modelId="{41F19287-FB9D-B142-8F03-FA279B0A22CF}" type="presParOf" srcId="{A9FADD4C-6BB4-4D88-92AB-0AB22823C8C9}" destId="{657E1629-9E16-462E-ADE7-71E085C6F3FE}" srcOrd="0" destOrd="0" presId="urn:microsoft.com/office/officeart/2024/3/layout/verticalVisualTextBlock1"/>
    <dgm:cxn modelId="{DFF43625-46F1-644A-824F-48EF4567A300}" type="presParOf" srcId="{A9FADD4C-6BB4-4D88-92AB-0AB22823C8C9}" destId="{E8A7F86B-6F44-4969-8089-5DD35C068E81}" srcOrd="1" destOrd="0" presId="urn:microsoft.com/office/officeart/2024/3/layout/verticalVisualTextBlock1"/>
    <dgm:cxn modelId="{65C63CF4-39BB-834F-99E1-7E289472AB4F}" type="presParOf" srcId="{A9FADD4C-6BB4-4D88-92AB-0AB22823C8C9}" destId="{2E7320B9-EBE9-469C-8C8C-9D8B966AF8BD}" srcOrd="2" destOrd="0" presId="urn:microsoft.com/office/officeart/2024/3/layout/verticalVisualTextBlock1"/>
    <dgm:cxn modelId="{D1C1C7C0-3710-CA4C-A4B3-AD85E0CDEF40}" type="presParOf" srcId="{7215B51B-DAE4-4697-8AF3-C6C09B9A5A4D}" destId="{40B8BC06-9A2E-4C11-B22B-30BA52A16FDC}" srcOrd="1" destOrd="0" presId="urn:microsoft.com/office/officeart/2024/3/layout/verticalVisualTextBlock1"/>
    <dgm:cxn modelId="{79F5CE6A-A348-134B-840E-B75111E1729E}" type="presParOf" srcId="{7215B51B-DAE4-4697-8AF3-C6C09B9A5A4D}" destId="{28EF15C0-4547-40E7-B300-6997F0ED4DD2}" srcOrd="2" destOrd="0" presId="urn:microsoft.com/office/officeart/2024/3/layout/verticalVisualTextBlock1"/>
    <dgm:cxn modelId="{2C1B7E84-166D-AE45-A0B1-89D5899CD144}" type="presParOf" srcId="{28EF15C0-4547-40E7-B300-6997F0ED4DD2}" destId="{DB6DB444-8718-4519-857E-2E03257B9052}" srcOrd="0" destOrd="0" presId="urn:microsoft.com/office/officeart/2024/3/layout/verticalVisualTextBlock1"/>
    <dgm:cxn modelId="{89F11F6E-8847-1641-B801-31F27B200CDA}" type="presParOf" srcId="{28EF15C0-4547-40E7-B300-6997F0ED4DD2}" destId="{2C98A39A-B4F1-42BE-8244-8EE2531F6602}" srcOrd="1" destOrd="0" presId="urn:microsoft.com/office/officeart/2024/3/layout/verticalVisualTextBlock1"/>
    <dgm:cxn modelId="{FA891D33-CA9A-8A4B-A90C-5BAA00C9D49F}" type="presParOf" srcId="{28EF15C0-4547-40E7-B300-6997F0ED4DD2}" destId="{6BB37368-5110-471B-A08A-E6F35BDC164D}" srcOrd="2" destOrd="0" presId="urn:microsoft.com/office/officeart/2024/3/layout/verticalVisualTextBlock1"/>
    <dgm:cxn modelId="{25E05484-529D-CE48-8B2B-004964179F1F}" type="presParOf" srcId="{7215B51B-DAE4-4697-8AF3-C6C09B9A5A4D}" destId="{E7F861E1-42EE-49D0-BA8C-67CD57E7FFE6}" srcOrd="3" destOrd="0" presId="urn:microsoft.com/office/officeart/2024/3/layout/verticalVisualTextBlock1"/>
    <dgm:cxn modelId="{D6A62A96-004A-3F4B-BA58-1AEE7558F83E}" type="presParOf" srcId="{7215B51B-DAE4-4697-8AF3-C6C09B9A5A4D}" destId="{92AF3C44-A2EB-41DA-8781-6A56731B60BF}" srcOrd="4" destOrd="0" presId="urn:microsoft.com/office/officeart/2024/3/layout/verticalVisualTextBlock1"/>
    <dgm:cxn modelId="{B2C12552-ABE0-464A-B5BA-189CB1E878F2}" type="presParOf" srcId="{92AF3C44-A2EB-41DA-8781-6A56731B60BF}" destId="{3EDC38A2-138C-4444-A5F0-BD2C30ED324A}" srcOrd="0" destOrd="0" presId="urn:microsoft.com/office/officeart/2024/3/layout/verticalVisualTextBlock1"/>
    <dgm:cxn modelId="{D8366528-9C4E-0549-ADE3-BA4CC95E8CF4}" type="presParOf" srcId="{92AF3C44-A2EB-41DA-8781-6A56731B60BF}" destId="{D214213B-72DC-41FB-B771-B8DFF3880EA7}" srcOrd="1" destOrd="0" presId="urn:microsoft.com/office/officeart/2024/3/layout/verticalVisualTextBlock1"/>
    <dgm:cxn modelId="{6F6C5037-9BB9-5D49-8DC4-3BC290B7CB46}" type="presParOf" srcId="{92AF3C44-A2EB-41DA-8781-6A56731B60BF}" destId="{3F65D679-E00E-4F20-9F88-D08BCEC6174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E69921-8406-4DF6-B9A0-E070AFF47588}"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A348522-77AB-4F8E-9866-6000BB793C45}">
      <dgm:prSet/>
      <dgm:spPr/>
      <dgm:t>
        <a:bodyPr/>
        <a:lstStyle/>
        <a:p>
          <a:pPr>
            <a:lnSpc>
              <a:spcPct val="100000"/>
            </a:lnSpc>
            <a:defRPr b="1"/>
          </a:pPr>
          <a:r>
            <a:rPr lang="en-US" b="0" i="0"/>
            <a:t>Innovation and Dedication</a:t>
          </a:r>
          <a:endParaRPr lang="en-US"/>
        </a:p>
      </dgm:t>
    </dgm:pt>
    <dgm:pt modelId="{BDCA12C1-D258-472A-86B3-9E81271DAAAA}" type="parTrans" cxnId="{1DDE7CC8-A70A-4470-97A5-2EC654760F07}">
      <dgm:prSet/>
      <dgm:spPr/>
      <dgm:t>
        <a:bodyPr/>
        <a:lstStyle/>
        <a:p>
          <a:endParaRPr lang="en-US"/>
        </a:p>
      </dgm:t>
    </dgm:pt>
    <dgm:pt modelId="{80713130-A03A-40BA-BEFC-8F50A3A4FD9B}" type="sibTrans" cxnId="{1DDE7CC8-A70A-4470-97A5-2EC654760F07}">
      <dgm:prSet/>
      <dgm:spPr/>
      <dgm:t>
        <a:bodyPr/>
        <a:lstStyle/>
        <a:p>
          <a:pPr>
            <a:lnSpc>
              <a:spcPct val="100000"/>
            </a:lnSpc>
            <a:defRPr b="1"/>
          </a:pPr>
          <a:endParaRPr lang="en-US"/>
        </a:p>
      </dgm:t>
    </dgm:pt>
    <dgm:pt modelId="{82563E20-1739-40FA-8324-B251AB63CDC4}">
      <dgm:prSet/>
      <dgm:spPr/>
      <dgm:t>
        <a:bodyPr/>
        <a:lstStyle/>
        <a:p>
          <a:pPr>
            <a:lnSpc>
              <a:spcPct val="100000"/>
            </a:lnSpc>
          </a:pPr>
          <a:r>
            <a:rPr lang="en-US" b="0" i="0"/>
            <a:t>John Carmack's career exemplifies how passion and commitment drive technological breakthroughs and progress in gaming.</a:t>
          </a:r>
          <a:endParaRPr lang="en-US"/>
        </a:p>
      </dgm:t>
    </dgm:pt>
    <dgm:pt modelId="{BA13EC89-FCEF-4077-AD87-FFCDF940EB83}" type="parTrans" cxnId="{C64A7D18-DD57-4E96-BF08-1F66CDFCDB61}">
      <dgm:prSet/>
      <dgm:spPr/>
      <dgm:t>
        <a:bodyPr/>
        <a:lstStyle/>
        <a:p>
          <a:endParaRPr lang="en-US"/>
        </a:p>
      </dgm:t>
    </dgm:pt>
    <dgm:pt modelId="{773FD005-204A-46DB-8388-842EF5CE0538}" type="sibTrans" cxnId="{C64A7D18-DD57-4E96-BF08-1F66CDFCDB61}">
      <dgm:prSet/>
      <dgm:spPr/>
      <dgm:t>
        <a:bodyPr/>
        <a:lstStyle/>
        <a:p>
          <a:endParaRPr lang="en-US"/>
        </a:p>
      </dgm:t>
    </dgm:pt>
    <dgm:pt modelId="{E7AADABA-3FE3-43C8-988E-6EE7764C41B7}">
      <dgm:prSet/>
      <dgm:spPr/>
      <dgm:t>
        <a:bodyPr/>
        <a:lstStyle/>
        <a:p>
          <a:pPr>
            <a:lnSpc>
              <a:spcPct val="100000"/>
            </a:lnSpc>
            <a:defRPr b="1"/>
          </a:pPr>
          <a:r>
            <a:rPr lang="en-US" b="0" i="0"/>
            <a:t>Impact on Gaming</a:t>
          </a:r>
          <a:endParaRPr lang="en-US"/>
        </a:p>
      </dgm:t>
    </dgm:pt>
    <dgm:pt modelId="{63D391AC-4B1F-4171-A133-D5782AAC9240}" type="parTrans" cxnId="{BED654E2-33B6-4C6C-9CB7-63C5556F73C6}">
      <dgm:prSet/>
      <dgm:spPr/>
      <dgm:t>
        <a:bodyPr/>
        <a:lstStyle/>
        <a:p>
          <a:endParaRPr lang="en-US"/>
        </a:p>
      </dgm:t>
    </dgm:pt>
    <dgm:pt modelId="{E3B3D051-8F41-4970-95DE-AA4E9467C8B7}" type="sibTrans" cxnId="{BED654E2-33B6-4C6C-9CB7-63C5556F73C6}">
      <dgm:prSet/>
      <dgm:spPr/>
      <dgm:t>
        <a:bodyPr/>
        <a:lstStyle/>
        <a:p>
          <a:endParaRPr lang="en-US"/>
        </a:p>
      </dgm:t>
    </dgm:pt>
    <dgm:pt modelId="{B88BB6A3-4BF9-41B1-8CA3-25BE760EFB79}">
      <dgm:prSet/>
      <dgm:spPr/>
      <dgm:t>
        <a:bodyPr/>
        <a:lstStyle/>
        <a:p>
          <a:pPr>
            <a:lnSpc>
              <a:spcPct val="100000"/>
            </a:lnSpc>
          </a:pPr>
          <a:r>
            <a:rPr lang="en-US" b="0" i="0"/>
            <a:t>His contributions have significantly influenced the gaming industry, shaping future technologies and experiences.</a:t>
          </a:r>
          <a:endParaRPr lang="en-US"/>
        </a:p>
      </dgm:t>
    </dgm:pt>
    <dgm:pt modelId="{2367B970-A830-46D9-B719-7F449DEF1148}" type="parTrans" cxnId="{9B089A3F-3B2F-42EF-91BE-7171466F432F}">
      <dgm:prSet/>
      <dgm:spPr/>
      <dgm:t>
        <a:bodyPr/>
        <a:lstStyle/>
        <a:p>
          <a:endParaRPr lang="en-US"/>
        </a:p>
      </dgm:t>
    </dgm:pt>
    <dgm:pt modelId="{55CDCACD-DEA6-4F49-81F0-224192FDFF35}" type="sibTrans" cxnId="{9B089A3F-3B2F-42EF-91BE-7171466F432F}">
      <dgm:prSet/>
      <dgm:spPr/>
      <dgm:t>
        <a:bodyPr/>
        <a:lstStyle/>
        <a:p>
          <a:endParaRPr lang="en-US"/>
        </a:p>
      </dgm:t>
    </dgm:pt>
    <dgm:pt modelId="{5A6B5492-F5E2-2D48-9E3A-45F694542D86}" type="pres">
      <dgm:prSet presAssocID="{49E69921-8406-4DF6-B9A0-E070AFF47588}" presName="Name0" presStyleCnt="0">
        <dgm:presLayoutVars>
          <dgm:dir/>
          <dgm:resizeHandles val="exact"/>
        </dgm:presLayoutVars>
      </dgm:prSet>
      <dgm:spPr/>
    </dgm:pt>
    <dgm:pt modelId="{7ED01E59-CA0B-8745-8BFD-49DBABFDFEDF}" type="pres">
      <dgm:prSet presAssocID="{BA348522-77AB-4F8E-9866-6000BB793C45}" presName="compNode" presStyleCnt="0"/>
      <dgm:spPr/>
    </dgm:pt>
    <dgm:pt modelId="{01D8A216-7F68-844D-A8E1-107369D3E35D}" type="pres">
      <dgm:prSet presAssocID="{BA348522-77AB-4F8E-9866-6000BB793C45}" presName="pictRect" presStyleLbl="revTx" presStyleIdx="0" presStyleCnt="4">
        <dgm:presLayoutVars>
          <dgm:chMax val="0"/>
          <dgm:bulletEnabled/>
        </dgm:presLayoutVars>
      </dgm:prSet>
      <dgm:spPr/>
    </dgm:pt>
    <dgm:pt modelId="{8E27650B-05E9-1845-A7D9-0E58AA324A94}" type="pres">
      <dgm:prSet presAssocID="{BA348522-77AB-4F8E-9866-6000BB793C45}" presName="textRect" presStyleLbl="revTx" presStyleIdx="1" presStyleCnt="4">
        <dgm:presLayoutVars>
          <dgm:bulletEnabled/>
        </dgm:presLayoutVars>
      </dgm:prSet>
      <dgm:spPr/>
    </dgm:pt>
    <dgm:pt modelId="{CBBC46A2-6F00-4741-9EE7-729E17A1B6C7}" type="pres">
      <dgm:prSet presAssocID="{80713130-A03A-40BA-BEFC-8F50A3A4FD9B}" presName="sibTrans" presStyleLbl="sibTrans2D1" presStyleIdx="0" presStyleCnt="0"/>
      <dgm:spPr/>
    </dgm:pt>
    <dgm:pt modelId="{19F3CFB4-B64E-104F-91C7-0F34FECEDCD0}" type="pres">
      <dgm:prSet presAssocID="{E7AADABA-3FE3-43C8-988E-6EE7764C41B7}" presName="compNode" presStyleCnt="0"/>
      <dgm:spPr/>
    </dgm:pt>
    <dgm:pt modelId="{06CF48CB-71CA-C449-9EBF-4C9BD6FE9DA0}" type="pres">
      <dgm:prSet presAssocID="{E7AADABA-3FE3-43C8-988E-6EE7764C41B7}" presName="pictRect" presStyleLbl="revTx" presStyleIdx="2" presStyleCnt="4">
        <dgm:presLayoutVars>
          <dgm:chMax val="0"/>
          <dgm:bulletEnabled/>
        </dgm:presLayoutVars>
      </dgm:prSet>
      <dgm:spPr/>
    </dgm:pt>
    <dgm:pt modelId="{CCC57233-7CFF-4741-AAF6-56A1218E829D}" type="pres">
      <dgm:prSet presAssocID="{E7AADABA-3FE3-43C8-988E-6EE7764C41B7}" presName="textRect" presStyleLbl="revTx" presStyleIdx="3" presStyleCnt="4">
        <dgm:presLayoutVars>
          <dgm:bulletEnabled/>
        </dgm:presLayoutVars>
      </dgm:prSet>
      <dgm:spPr/>
    </dgm:pt>
  </dgm:ptLst>
  <dgm:cxnLst>
    <dgm:cxn modelId="{C64A7D18-DD57-4E96-BF08-1F66CDFCDB61}" srcId="{BA348522-77AB-4F8E-9866-6000BB793C45}" destId="{82563E20-1739-40FA-8324-B251AB63CDC4}" srcOrd="0" destOrd="0" parTransId="{BA13EC89-FCEF-4077-AD87-FFCDF940EB83}" sibTransId="{773FD005-204A-46DB-8388-842EF5CE0538}"/>
    <dgm:cxn modelId="{1DD1602C-19F5-F749-86F0-AAE440CF33B1}" type="presOf" srcId="{B88BB6A3-4BF9-41B1-8CA3-25BE760EFB79}" destId="{CCC57233-7CFF-4741-AAF6-56A1218E829D}" srcOrd="0" destOrd="0" presId="urn:microsoft.com/office/officeart/2024/3/layout/hArchList1"/>
    <dgm:cxn modelId="{9B089A3F-3B2F-42EF-91BE-7171466F432F}" srcId="{E7AADABA-3FE3-43C8-988E-6EE7764C41B7}" destId="{B88BB6A3-4BF9-41B1-8CA3-25BE760EFB79}" srcOrd="0" destOrd="0" parTransId="{2367B970-A830-46D9-B719-7F449DEF1148}" sibTransId="{55CDCACD-DEA6-4F49-81F0-224192FDFF35}"/>
    <dgm:cxn modelId="{718E4450-B946-3A48-8267-2FC350640A9A}" type="presOf" srcId="{49E69921-8406-4DF6-B9A0-E070AFF47588}" destId="{5A6B5492-F5E2-2D48-9E3A-45F694542D86}" srcOrd="0" destOrd="0" presId="urn:microsoft.com/office/officeart/2024/3/layout/hArchList1"/>
    <dgm:cxn modelId="{8EE1B98A-DE98-0E43-BC87-C288608CE171}" type="presOf" srcId="{80713130-A03A-40BA-BEFC-8F50A3A4FD9B}" destId="{CBBC46A2-6F00-4741-9EE7-729E17A1B6C7}" srcOrd="0" destOrd="0" presId="urn:microsoft.com/office/officeart/2024/3/layout/hArchList1"/>
    <dgm:cxn modelId="{8A69A792-EC0A-9748-BF2D-D8DEF2296573}" type="presOf" srcId="{BA348522-77AB-4F8E-9866-6000BB793C45}" destId="{01D8A216-7F68-844D-A8E1-107369D3E35D}" srcOrd="0" destOrd="0" presId="urn:microsoft.com/office/officeart/2024/3/layout/hArchList1"/>
    <dgm:cxn modelId="{4C4CAE93-A2FB-3941-84DF-60F9FE46B4F6}" type="presOf" srcId="{E7AADABA-3FE3-43C8-988E-6EE7764C41B7}" destId="{06CF48CB-71CA-C449-9EBF-4C9BD6FE9DA0}" srcOrd="0" destOrd="0" presId="urn:microsoft.com/office/officeart/2024/3/layout/hArchList1"/>
    <dgm:cxn modelId="{1DDE7CC8-A70A-4470-97A5-2EC654760F07}" srcId="{49E69921-8406-4DF6-B9A0-E070AFF47588}" destId="{BA348522-77AB-4F8E-9866-6000BB793C45}" srcOrd="0" destOrd="0" parTransId="{BDCA12C1-D258-472A-86B3-9E81271DAAAA}" sibTransId="{80713130-A03A-40BA-BEFC-8F50A3A4FD9B}"/>
    <dgm:cxn modelId="{BED654E2-33B6-4C6C-9CB7-63C5556F73C6}" srcId="{49E69921-8406-4DF6-B9A0-E070AFF47588}" destId="{E7AADABA-3FE3-43C8-988E-6EE7764C41B7}" srcOrd="1" destOrd="0" parTransId="{63D391AC-4B1F-4171-A133-D5782AAC9240}" sibTransId="{E3B3D051-8F41-4970-95DE-AA4E9467C8B7}"/>
    <dgm:cxn modelId="{F2EFAEF4-CF62-5548-9C1F-08092DD2A125}" type="presOf" srcId="{82563E20-1739-40FA-8324-B251AB63CDC4}" destId="{8E27650B-05E9-1845-A7D9-0E58AA324A94}" srcOrd="0" destOrd="0" presId="urn:microsoft.com/office/officeart/2024/3/layout/hArchList1"/>
    <dgm:cxn modelId="{A1A3014B-6775-5944-9642-870DD42B03F7}" type="presParOf" srcId="{5A6B5492-F5E2-2D48-9E3A-45F694542D86}" destId="{7ED01E59-CA0B-8745-8BFD-49DBABFDFEDF}" srcOrd="0" destOrd="0" presId="urn:microsoft.com/office/officeart/2024/3/layout/hArchList1"/>
    <dgm:cxn modelId="{5098F9F8-FE9B-8742-A76B-C666970925E0}" type="presParOf" srcId="{7ED01E59-CA0B-8745-8BFD-49DBABFDFEDF}" destId="{01D8A216-7F68-844D-A8E1-107369D3E35D}" srcOrd="0" destOrd="0" presId="urn:microsoft.com/office/officeart/2024/3/layout/hArchList1"/>
    <dgm:cxn modelId="{46CEFDB6-7C42-704B-86AE-2C1E32959EE7}" type="presParOf" srcId="{7ED01E59-CA0B-8745-8BFD-49DBABFDFEDF}" destId="{8E27650B-05E9-1845-A7D9-0E58AA324A94}" srcOrd="1" destOrd="0" presId="urn:microsoft.com/office/officeart/2024/3/layout/hArchList1"/>
    <dgm:cxn modelId="{C3479F8D-4026-2D4A-93B7-BD39D9304683}" type="presParOf" srcId="{5A6B5492-F5E2-2D48-9E3A-45F694542D86}" destId="{CBBC46A2-6F00-4741-9EE7-729E17A1B6C7}" srcOrd="1" destOrd="0" presId="urn:microsoft.com/office/officeart/2024/3/layout/hArchList1"/>
    <dgm:cxn modelId="{4F9DB9C9-5E9B-6A4A-922D-29DA0326186E}" type="presParOf" srcId="{5A6B5492-F5E2-2D48-9E3A-45F694542D86}" destId="{19F3CFB4-B64E-104F-91C7-0F34FECEDCD0}" srcOrd="2" destOrd="0" presId="urn:microsoft.com/office/officeart/2024/3/layout/hArchList1"/>
    <dgm:cxn modelId="{F525CA69-1E68-8C4B-8631-A9B1B75B035F}" type="presParOf" srcId="{19F3CFB4-B64E-104F-91C7-0F34FECEDCD0}" destId="{06CF48CB-71CA-C449-9EBF-4C9BD6FE9DA0}" srcOrd="0" destOrd="0" presId="urn:microsoft.com/office/officeart/2024/3/layout/hArchList1"/>
    <dgm:cxn modelId="{B4516207-9E0A-5844-BF2C-98263FA1C1F8}" type="presParOf" srcId="{19F3CFB4-B64E-104F-91C7-0F34FECEDCD0}" destId="{CCC57233-7CFF-4741-AAF6-56A1218E829D}"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A93BA-EADE-496D-960B-254A5896B051}">
      <dsp:nvSpPr>
        <dsp:cNvPr id="0" name=""/>
        <dsp:cNvSpPr/>
      </dsp:nvSpPr>
      <dsp:spPr>
        <a:xfrm>
          <a:off x="0" y="0"/>
          <a:ext cx="1728848" cy="17288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536" r="7466" b="3"/>
          <a:stretch/>
        </a:blipFill>
        <a:ln>
          <a:noFill/>
        </a:ln>
        <a:effectLst/>
      </dsp:spPr>
      <dsp:style>
        <a:lnRef idx="0">
          <a:scrgbClr r="0" g="0" b="0"/>
        </a:lnRef>
        <a:fillRef idx="3">
          <a:scrgbClr r="0" g="0" b="0"/>
        </a:fillRef>
        <a:effectRef idx="2">
          <a:scrgbClr r="0" g="0" b="0"/>
        </a:effectRef>
        <a:fontRef idx="minor">
          <a:schemeClr val="lt1"/>
        </a:fontRef>
      </dsp:style>
    </dsp:sp>
    <dsp:sp modelId="{0E052BA9-0FB9-4049-8D8B-F878C16403F5}">
      <dsp:nvSpPr>
        <dsp:cNvPr id="0" name=""/>
        <dsp:cNvSpPr/>
      </dsp:nvSpPr>
      <dsp:spPr>
        <a:xfrm>
          <a:off x="1908848" y="0"/>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Efficient Rendering Management</a:t>
          </a:r>
        </a:p>
      </dsp:txBody>
      <dsp:txXfrm>
        <a:off x="1908848" y="0"/>
        <a:ext cx="4485854" cy="324896"/>
      </dsp:txXfrm>
    </dsp:sp>
    <dsp:sp modelId="{C9B4CE82-3320-4582-90FA-E6E7E4BF0D66}">
      <dsp:nvSpPr>
        <dsp:cNvPr id="0" name=""/>
        <dsp:cNvSpPr/>
      </dsp:nvSpPr>
      <dsp:spPr>
        <a:xfrm>
          <a:off x="1908848" y="324896"/>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BSP enables efficient rendering by dividing 3D spaces into manageable partitions for faster graphics processing.</a:t>
          </a:r>
        </a:p>
      </dsp:txBody>
      <dsp:txXfrm>
        <a:off x="1908848" y="324896"/>
        <a:ext cx="4485854" cy="1403952"/>
      </dsp:txXfrm>
    </dsp:sp>
    <dsp:sp modelId="{3B204249-F43E-456F-9A6C-43CEF3A86568}">
      <dsp:nvSpPr>
        <dsp:cNvPr id="0" name=""/>
        <dsp:cNvSpPr/>
      </dsp:nvSpPr>
      <dsp:spPr>
        <a:xfrm>
          <a:off x="0" y="1867156"/>
          <a:ext cx="1728848" cy="172884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1" b="33249"/>
          <a:stretch/>
        </a:blipFill>
        <a:ln>
          <a:noFill/>
        </a:ln>
        <a:effectLst/>
      </dsp:spPr>
      <dsp:style>
        <a:lnRef idx="0">
          <a:scrgbClr r="0" g="0" b="0"/>
        </a:lnRef>
        <a:fillRef idx="3">
          <a:scrgbClr r="0" g="0" b="0"/>
        </a:fillRef>
        <a:effectRef idx="2">
          <a:scrgbClr r="0" g="0" b="0"/>
        </a:effectRef>
        <a:fontRef idx="minor">
          <a:schemeClr val="lt1"/>
        </a:fontRef>
      </dsp:style>
    </dsp:sp>
    <dsp:sp modelId="{F5CAC41B-2131-43C0-9AD1-5FE2581505A5}">
      <dsp:nvSpPr>
        <dsp:cNvPr id="0" name=""/>
        <dsp:cNvSpPr/>
      </dsp:nvSpPr>
      <dsp:spPr>
        <a:xfrm>
          <a:off x="1908848" y="1867156"/>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Collision Detection Optimization</a:t>
          </a:r>
        </a:p>
      </dsp:txBody>
      <dsp:txXfrm>
        <a:off x="1908848" y="1867156"/>
        <a:ext cx="4485854" cy="324896"/>
      </dsp:txXfrm>
    </dsp:sp>
    <dsp:sp modelId="{91610782-B477-40E4-87D0-9665C6A21D9D}">
      <dsp:nvSpPr>
        <dsp:cNvPr id="0" name=""/>
        <dsp:cNvSpPr/>
      </dsp:nvSpPr>
      <dsp:spPr>
        <a:xfrm>
          <a:off x="1908848" y="2192053"/>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BSP improves collision detection by organizing space to quickly determine object interactions within complex environments.</a:t>
          </a:r>
        </a:p>
      </dsp:txBody>
      <dsp:txXfrm>
        <a:off x="1908848" y="2192053"/>
        <a:ext cx="4485854" cy="1403952"/>
      </dsp:txXfrm>
    </dsp:sp>
    <dsp:sp modelId="{E188CA72-F591-4EB2-AC2A-EEDEC0611EA0}">
      <dsp:nvSpPr>
        <dsp:cNvPr id="0" name=""/>
        <dsp:cNvSpPr/>
      </dsp:nvSpPr>
      <dsp:spPr>
        <a:xfrm>
          <a:off x="0" y="3734313"/>
          <a:ext cx="1728848" cy="172884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7382" r="36370" b="3"/>
          <a:stretch/>
        </a:blipFill>
        <a:ln>
          <a:noFill/>
        </a:ln>
        <a:effectLst/>
      </dsp:spPr>
      <dsp:style>
        <a:lnRef idx="0">
          <a:scrgbClr r="0" g="0" b="0"/>
        </a:lnRef>
        <a:fillRef idx="3">
          <a:scrgbClr r="0" g="0" b="0"/>
        </a:fillRef>
        <a:effectRef idx="2">
          <a:scrgbClr r="0" g="0" b="0"/>
        </a:effectRef>
        <a:fontRef idx="minor">
          <a:schemeClr val="lt1"/>
        </a:fontRef>
      </dsp:style>
    </dsp:sp>
    <dsp:sp modelId="{52CD6907-27BD-409E-9F03-7F3E19EBC40B}">
      <dsp:nvSpPr>
        <dsp:cNvPr id="0" name=""/>
        <dsp:cNvSpPr/>
      </dsp:nvSpPr>
      <dsp:spPr>
        <a:xfrm>
          <a:off x="1908848" y="3734313"/>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Handling Complex 3D Environments</a:t>
          </a:r>
        </a:p>
      </dsp:txBody>
      <dsp:txXfrm>
        <a:off x="1908848" y="3734313"/>
        <a:ext cx="4485854" cy="324896"/>
      </dsp:txXfrm>
    </dsp:sp>
    <dsp:sp modelId="{3F690939-03B4-4B9B-962B-93F6E017C4FE}">
      <dsp:nvSpPr>
        <dsp:cNvPr id="0" name=""/>
        <dsp:cNvSpPr/>
      </dsp:nvSpPr>
      <dsp:spPr>
        <a:xfrm>
          <a:off x="1908848" y="4059209"/>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BSP facilitates smooth display of detailed 3D environments by efficiently managing scene complexity and visibility.</a:t>
          </a:r>
        </a:p>
      </dsp:txBody>
      <dsp:txXfrm>
        <a:off x="1908848" y="4059209"/>
        <a:ext cx="4485854" cy="1403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E1629-9E16-462E-ADE7-71E085C6F3FE}">
      <dsp:nvSpPr>
        <dsp:cNvPr id="0" name=""/>
        <dsp:cNvSpPr/>
      </dsp:nvSpPr>
      <dsp:spPr>
        <a:xfrm>
          <a:off x="0" y="0"/>
          <a:ext cx="1728848" cy="17288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3491" r="9758" b="-1"/>
          <a:stretch/>
        </a:blipFill>
        <a:ln>
          <a:noFill/>
        </a:ln>
        <a:effectLst/>
      </dsp:spPr>
      <dsp:style>
        <a:lnRef idx="0">
          <a:scrgbClr r="0" g="0" b="0"/>
        </a:lnRef>
        <a:fillRef idx="3">
          <a:scrgbClr r="0" g="0" b="0"/>
        </a:fillRef>
        <a:effectRef idx="2">
          <a:scrgbClr r="0" g="0" b="0"/>
        </a:effectRef>
        <a:fontRef idx="minor">
          <a:schemeClr val="lt1"/>
        </a:fontRef>
      </dsp:style>
    </dsp:sp>
    <dsp:sp modelId="{E8A7F86B-6F44-4969-8089-5DD35C068E81}">
      <dsp:nvSpPr>
        <dsp:cNvPr id="0" name=""/>
        <dsp:cNvSpPr/>
      </dsp:nvSpPr>
      <dsp:spPr>
        <a:xfrm>
          <a:off x="1908848" y="0"/>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Pushing Hardware Limits</a:t>
          </a:r>
        </a:p>
      </dsp:txBody>
      <dsp:txXfrm>
        <a:off x="1908848" y="0"/>
        <a:ext cx="4485854" cy="324896"/>
      </dsp:txXfrm>
    </dsp:sp>
    <dsp:sp modelId="{2E7320B9-EBE9-469C-8C8C-9D8B966AF8BD}">
      <dsp:nvSpPr>
        <dsp:cNvPr id="0" name=""/>
        <dsp:cNvSpPr/>
      </dsp:nvSpPr>
      <dsp:spPr>
        <a:xfrm>
          <a:off x="1908848" y="324896"/>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Innovative techniques maximized hardware capabilities to enhance game performance and visuals beyond prior limits.</a:t>
          </a:r>
        </a:p>
      </dsp:txBody>
      <dsp:txXfrm>
        <a:off x="1908848" y="324896"/>
        <a:ext cx="4485854" cy="1403952"/>
      </dsp:txXfrm>
    </dsp:sp>
    <dsp:sp modelId="{DB6DB444-8718-4519-857E-2E03257B9052}">
      <dsp:nvSpPr>
        <dsp:cNvPr id="0" name=""/>
        <dsp:cNvSpPr/>
      </dsp:nvSpPr>
      <dsp:spPr>
        <a:xfrm>
          <a:off x="0" y="1867156"/>
          <a:ext cx="1728848" cy="172884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5674" r="11577" b="2"/>
          <a:stretch/>
        </a:blipFill>
        <a:ln>
          <a:noFill/>
        </a:ln>
        <a:effectLst/>
      </dsp:spPr>
      <dsp:style>
        <a:lnRef idx="0">
          <a:scrgbClr r="0" g="0" b="0"/>
        </a:lnRef>
        <a:fillRef idx="3">
          <a:scrgbClr r="0" g="0" b="0"/>
        </a:fillRef>
        <a:effectRef idx="2">
          <a:scrgbClr r="0" g="0" b="0"/>
        </a:effectRef>
        <a:fontRef idx="minor">
          <a:schemeClr val="lt1"/>
        </a:fontRef>
      </dsp:style>
    </dsp:sp>
    <dsp:sp modelId="{2C98A39A-B4F1-42BE-8244-8EE2531F6602}">
      <dsp:nvSpPr>
        <dsp:cNvPr id="0" name=""/>
        <dsp:cNvSpPr/>
      </dsp:nvSpPr>
      <dsp:spPr>
        <a:xfrm>
          <a:off x="1908848" y="1867156"/>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Dynamic Game Worlds</a:t>
          </a:r>
        </a:p>
      </dsp:txBody>
      <dsp:txXfrm>
        <a:off x="1908848" y="1867156"/>
        <a:ext cx="4485854" cy="324896"/>
      </dsp:txXfrm>
    </dsp:sp>
    <dsp:sp modelId="{6BB37368-5110-471B-A08A-E6F35BDC164D}">
      <dsp:nvSpPr>
        <dsp:cNvPr id="0" name=""/>
        <dsp:cNvSpPr/>
      </dsp:nvSpPr>
      <dsp:spPr>
        <a:xfrm>
          <a:off x="1908848" y="2192053"/>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Enabled creation of more detailed and interactive 3D environments for immersive gameplay experiences.</a:t>
          </a:r>
        </a:p>
      </dsp:txBody>
      <dsp:txXfrm>
        <a:off x="1908848" y="2192053"/>
        <a:ext cx="4485854" cy="1403952"/>
      </dsp:txXfrm>
    </dsp:sp>
    <dsp:sp modelId="{3EDC38A2-138C-4444-A5F0-BD2C30ED324A}">
      <dsp:nvSpPr>
        <dsp:cNvPr id="0" name=""/>
        <dsp:cNvSpPr/>
      </dsp:nvSpPr>
      <dsp:spPr>
        <a:xfrm>
          <a:off x="0" y="3734313"/>
          <a:ext cx="1728848" cy="172884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 r="-4" b="-3"/>
          <a:stretch/>
        </a:blipFill>
        <a:ln>
          <a:noFill/>
        </a:ln>
        <a:effectLst/>
      </dsp:spPr>
      <dsp:style>
        <a:lnRef idx="0">
          <a:scrgbClr r="0" g="0" b="0"/>
        </a:lnRef>
        <a:fillRef idx="3">
          <a:scrgbClr r="0" g="0" b="0"/>
        </a:fillRef>
        <a:effectRef idx="2">
          <a:scrgbClr r="0" g="0" b="0"/>
        </a:effectRef>
        <a:fontRef idx="minor">
          <a:schemeClr val="lt1"/>
        </a:fontRef>
      </dsp:style>
    </dsp:sp>
    <dsp:sp modelId="{D214213B-72DC-41FB-B771-B8DFF3880EA7}">
      <dsp:nvSpPr>
        <dsp:cNvPr id="0" name=""/>
        <dsp:cNvSpPr/>
      </dsp:nvSpPr>
      <dsp:spPr>
        <a:xfrm>
          <a:off x="1908848" y="3734313"/>
          <a:ext cx="4485854" cy="3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ru-KZ" sz="1800" kern="1200"/>
            <a:t>Foundation for Modern 3D Engines</a:t>
          </a:r>
        </a:p>
      </dsp:txBody>
      <dsp:txXfrm>
        <a:off x="1908848" y="3734313"/>
        <a:ext cx="4485854" cy="324896"/>
      </dsp:txXfrm>
    </dsp:sp>
    <dsp:sp modelId="{3F65D679-E00E-4F20-9F88-D08BCEC61741}">
      <dsp:nvSpPr>
        <dsp:cNvPr id="0" name=""/>
        <dsp:cNvSpPr/>
      </dsp:nvSpPr>
      <dsp:spPr>
        <a:xfrm>
          <a:off x="1908848" y="4059209"/>
          <a:ext cx="4485854" cy="1403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ru-KZ" sz="1400" kern="1200"/>
            <a:t>Developed pioneering technologies that became the basis for today's advanced real-time 3D engines.</a:t>
          </a:r>
        </a:p>
      </dsp:txBody>
      <dsp:txXfrm>
        <a:off x="1908848" y="4059209"/>
        <a:ext cx="4485854" cy="14039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8A216-7F68-844D-A8E1-107369D3E35D}">
      <dsp:nvSpPr>
        <dsp:cNvPr id="0" name=""/>
        <dsp:cNvSpPr/>
      </dsp:nvSpPr>
      <dsp:spPr>
        <a:xfrm>
          <a:off x="0" y="0"/>
          <a:ext cx="4351992" cy="321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i="0" kern="1200"/>
            <a:t>Innovation and Dedication</a:t>
          </a:r>
          <a:endParaRPr lang="en-US" sz="1800" kern="1200"/>
        </a:p>
      </dsp:txBody>
      <dsp:txXfrm>
        <a:off x="0" y="0"/>
        <a:ext cx="4351992" cy="321349"/>
      </dsp:txXfrm>
    </dsp:sp>
    <dsp:sp modelId="{8E27650B-05E9-1845-A7D9-0E58AA324A94}">
      <dsp:nvSpPr>
        <dsp:cNvPr id="0" name=""/>
        <dsp:cNvSpPr/>
      </dsp:nvSpPr>
      <dsp:spPr>
        <a:xfrm>
          <a:off x="0" y="321349"/>
          <a:ext cx="4351992" cy="289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i="0" kern="1200"/>
            <a:t>John Carmack's career exemplifies how passion and commitment drive technological breakthroughs and progress in gaming.</a:t>
          </a:r>
          <a:endParaRPr lang="en-US" sz="1400" kern="1200"/>
        </a:p>
      </dsp:txBody>
      <dsp:txXfrm>
        <a:off x="0" y="321349"/>
        <a:ext cx="4351992" cy="2892144"/>
      </dsp:txXfrm>
    </dsp:sp>
    <dsp:sp modelId="{06CF48CB-71CA-C449-9EBF-4C9BD6FE9DA0}">
      <dsp:nvSpPr>
        <dsp:cNvPr id="0" name=""/>
        <dsp:cNvSpPr/>
      </dsp:nvSpPr>
      <dsp:spPr>
        <a:xfrm>
          <a:off x="4787191" y="0"/>
          <a:ext cx="4351992" cy="321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i="0" kern="1200"/>
            <a:t>Impact on Gaming</a:t>
          </a:r>
          <a:endParaRPr lang="en-US" sz="1800" kern="1200"/>
        </a:p>
      </dsp:txBody>
      <dsp:txXfrm>
        <a:off x="4787191" y="0"/>
        <a:ext cx="4351992" cy="321349"/>
      </dsp:txXfrm>
    </dsp:sp>
    <dsp:sp modelId="{CCC57233-7CFF-4741-AAF6-56A1218E829D}">
      <dsp:nvSpPr>
        <dsp:cNvPr id="0" name=""/>
        <dsp:cNvSpPr/>
      </dsp:nvSpPr>
      <dsp:spPr>
        <a:xfrm>
          <a:off x="4787191" y="321349"/>
          <a:ext cx="4351992" cy="289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i="0" kern="1200"/>
            <a:t>His contributions have significantly influenced the gaming industry, shaping future technologies and experiences.</a:t>
          </a:r>
          <a:endParaRPr lang="en-US" sz="1400" kern="1200"/>
        </a:p>
      </dsp:txBody>
      <dsp:txXfrm>
        <a:off x="4787191" y="321349"/>
        <a:ext cx="4351992" cy="2892144"/>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KZ"/>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D48FA-8F43-D642-8091-7730C6AC692F}" type="datetimeFigureOut">
              <a:rPr lang="ru-KZ" smtClean="0"/>
              <a:t>04.12.2025</a:t>
            </a:fld>
            <a:endParaRPr lang="ru-KZ"/>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KZ"/>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KZ"/>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C478F-0FE1-924C-A02B-73BA364FB6DD}" type="slidenum">
              <a:rPr lang="ru-KZ" smtClean="0"/>
              <a:t>‹#›</a:t>
            </a:fld>
            <a:endParaRPr lang="ru-KZ"/>
          </a:p>
        </p:txBody>
      </p:sp>
    </p:spTree>
    <p:extLst>
      <p:ext uri="{BB962C8B-B14F-4D97-AF65-F5344CB8AC3E}">
        <p14:creationId xmlns:p14="http://schemas.microsoft.com/office/powerpoint/2010/main" val="3524997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AI-generated content may be incorrect.
---
This presentation explores the life and achievements of John Carmack, a pioneering figure in 3D game programming and technology. We will delve into his early life, groundbreaking innovations, and lasting impact on the gaming and technology world.
</a:t>
            </a:r>
          </a:p>
        </p:txBody>
      </p:sp>
      <p:sp>
        <p:nvSpPr>
          <p:cNvPr id="4" name="Номер слайда 3"/>
          <p:cNvSpPr>
            <a:spLocks noGrp="1"/>
          </p:cNvSpPr>
          <p:nvPr>
            <p:ph type="sldNum" sz="quarter" idx="5"/>
          </p:nvPr>
        </p:nvSpPr>
        <p:spPr/>
        <p:txBody>
          <a:bodyPr/>
          <a:lstStyle/>
          <a:p>
            <a:fld id="{C5898A07-09DB-574A-83C5-9B40DC55F42E}" type="slidenum">
              <a:rPr lang="ru-KZ" smtClean="0"/>
              <a:t>1</a:t>
            </a:fld>
            <a:endParaRPr lang="ru-KZ"/>
          </a:p>
        </p:txBody>
      </p:sp>
    </p:spTree>
    <p:extLst>
      <p:ext uri="{BB962C8B-B14F-4D97-AF65-F5344CB8AC3E}">
        <p14:creationId xmlns:p14="http://schemas.microsoft.com/office/powerpoint/2010/main" val="105094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His work helped define the FPS genre, setting standards for game design, multiplayer functionality, and immersive environments that still resonate in modern games.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10</a:t>
            </a:fld>
            <a:endParaRPr lang="ru-KZ"/>
          </a:p>
        </p:txBody>
      </p:sp>
    </p:spTree>
    <p:extLst>
      <p:ext uri="{BB962C8B-B14F-4D97-AF65-F5344CB8AC3E}">
        <p14:creationId xmlns:p14="http://schemas.microsoft.com/office/powerpoint/2010/main" val="2124246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Beyond game engines, Carmack introduced important optimizations and spatial techniques that pushed hardware limits and enhanced game performance.</a:t>
            </a:r>
          </a:p>
        </p:txBody>
      </p:sp>
      <p:sp>
        <p:nvSpPr>
          <p:cNvPr id="4" name="Номер слайда 3"/>
          <p:cNvSpPr>
            <a:spLocks noGrp="1"/>
          </p:cNvSpPr>
          <p:nvPr>
            <p:ph type="sldNum" sz="quarter" idx="5"/>
          </p:nvPr>
        </p:nvSpPr>
        <p:spPr/>
        <p:txBody>
          <a:bodyPr/>
          <a:lstStyle/>
          <a:p>
            <a:fld id="{C5898A07-09DB-574A-83C5-9B40DC55F42E}" type="slidenum">
              <a:rPr lang="ru-KZ" smtClean="0"/>
              <a:t>11</a:t>
            </a:fld>
            <a:endParaRPr lang="ru-KZ"/>
          </a:p>
        </p:txBody>
      </p:sp>
    </p:spTree>
    <p:extLst>
      <p:ext uri="{BB962C8B-B14F-4D97-AF65-F5344CB8AC3E}">
        <p14:creationId xmlns:p14="http://schemas.microsoft.com/office/powerpoint/2010/main" val="1893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 utilized Binary Space Partitioning to efficiently manage rendering and collision detection, enabling complex 3D environments to be displayed smoothly.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12</a:t>
            </a:fld>
            <a:endParaRPr lang="ru-KZ"/>
          </a:p>
        </p:txBody>
      </p:sp>
    </p:spTree>
    <p:extLst>
      <p:ext uri="{BB962C8B-B14F-4D97-AF65-F5344CB8AC3E}">
        <p14:creationId xmlns:p14="http://schemas.microsoft.com/office/powerpoint/2010/main" val="311367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He developed surface caching and lightmapping methods that enhanced visual quality and performance by optimizing how scenes were rendered and lit.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13</a:t>
            </a:fld>
            <a:endParaRPr lang="ru-KZ"/>
          </a:p>
        </p:txBody>
      </p:sp>
    </p:spTree>
    <p:extLst>
      <p:ext uri="{BB962C8B-B14F-4D97-AF65-F5344CB8AC3E}">
        <p14:creationId xmlns:p14="http://schemas.microsoft.com/office/powerpoint/2010/main" val="3764249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 consistently pushed the limits of available hardware, enabling more detailed and dynamic game worlds, setting the foundation for modern 3D engines.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14</a:t>
            </a:fld>
            <a:endParaRPr lang="ru-KZ"/>
          </a:p>
        </p:txBody>
      </p:sp>
    </p:spTree>
    <p:extLst>
      <p:ext uri="{BB962C8B-B14F-4D97-AF65-F5344CB8AC3E}">
        <p14:creationId xmlns:p14="http://schemas.microsoft.com/office/powerpoint/2010/main" val="2568464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Carmack's talents extended beyond games into aerospace and virtual reality, where he applied his skills to pioneering new technologies and industries.</a:t>
            </a:r>
          </a:p>
        </p:txBody>
      </p:sp>
      <p:sp>
        <p:nvSpPr>
          <p:cNvPr id="4" name="Номер слайда 3"/>
          <p:cNvSpPr>
            <a:spLocks noGrp="1"/>
          </p:cNvSpPr>
          <p:nvPr>
            <p:ph type="sldNum" sz="quarter" idx="5"/>
          </p:nvPr>
        </p:nvSpPr>
        <p:spPr/>
        <p:txBody>
          <a:bodyPr/>
          <a:lstStyle/>
          <a:p>
            <a:fld id="{C5898A07-09DB-574A-83C5-9B40DC55F42E}" type="slidenum">
              <a:rPr lang="ru-KZ" smtClean="0"/>
              <a:t>15</a:t>
            </a:fld>
            <a:endParaRPr lang="ru-KZ"/>
          </a:p>
        </p:txBody>
      </p:sp>
    </p:spTree>
    <p:extLst>
      <p:ext uri="{BB962C8B-B14F-4D97-AF65-F5344CB8AC3E}">
        <p14:creationId xmlns:p14="http://schemas.microsoft.com/office/powerpoint/2010/main" val="136000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He founded Armadillo Aerospace, focusing on innovative rocket and spacecraft technology, demonstrating his passion for engineering and exploration outside gaming.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16</a:t>
            </a:fld>
            <a:endParaRPr lang="ru-KZ"/>
          </a:p>
        </p:txBody>
      </p:sp>
    </p:spTree>
    <p:extLst>
      <p:ext uri="{BB962C8B-B14F-4D97-AF65-F5344CB8AC3E}">
        <p14:creationId xmlns:p14="http://schemas.microsoft.com/office/powerpoint/2010/main" val="2957835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At Oculus VR, Carmack led technical development efforts that helped advance VR technology, making immersive experiences more accessible to consumers.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17</a:t>
            </a:fld>
            <a:endParaRPr lang="ru-KZ"/>
          </a:p>
        </p:txBody>
      </p:sp>
    </p:spTree>
    <p:extLst>
      <p:ext uri="{BB962C8B-B14F-4D97-AF65-F5344CB8AC3E}">
        <p14:creationId xmlns:p14="http://schemas.microsoft.com/office/powerpoint/2010/main" val="942823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His work at Oculus contributed significantly to the mainstream acceptance and growth of VR platforms, influencing both gaming and wider tech applications.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18</a:t>
            </a:fld>
            <a:endParaRPr lang="ru-KZ"/>
          </a:p>
        </p:txBody>
      </p:sp>
    </p:spTree>
    <p:extLst>
      <p:ext uri="{BB962C8B-B14F-4D97-AF65-F5344CB8AC3E}">
        <p14:creationId xmlns:p14="http://schemas.microsoft.com/office/powerpoint/2010/main" val="2513744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John Carmack’s contributions continue to inspire developers and shape the technology landscape, fostering open knowledge and innovation.</a:t>
            </a:r>
          </a:p>
        </p:txBody>
      </p:sp>
      <p:sp>
        <p:nvSpPr>
          <p:cNvPr id="4" name="Номер слайда 3"/>
          <p:cNvSpPr>
            <a:spLocks noGrp="1"/>
          </p:cNvSpPr>
          <p:nvPr>
            <p:ph type="sldNum" sz="quarter" idx="5"/>
          </p:nvPr>
        </p:nvSpPr>
        <p:spPr/>
        <p:txBody>
          <a:bodyPr/>
          <a:lstStyle/>
          <a:p>
            <a:fld id="{C5898A07-09DB-574A-83C5-9B40DC55F42E}" type="slidenum">
              <a:rPr lang="ru-KZ" smtClean="0"/>
              <a:t>19</a:t>
            </a:fld>
            <a:endParaRPr lang="ru-KZ"/>
          </a:p>
        </p:txBody>
      </p:sp>
    </p:spTree>
    <p:extLst>
      <p:ext uri="{BB962C8B-B14F-4D97-AF65-F5344CB8AC3E}">
        <p14:creationId xmlns:p14="http://schemas.microsoft.com/office/powerpoint/2010/main" val="141856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We will begin by introducing John Carmack and his rise to prominence. Next, we will examine his major contributions to video game technology and key innovations. Then, we will explore his ventures beyond gaming and conclude with an overview of his enduring legacy.</a:t>
            </a:r>
          </a:p>
        </p:txBody>
      </p:sp>
      <p:sp>
        <p:nvSpPr>
          <p:cNvPr id="4" name="Номер слайда 3"/>
          <p:cNvSpPr>
            <a:spLocks noGrp="1"/>
          </p:cNvSpPr>
          <p:nvPr>
            <p:ph type="sldNum" sz="quarter" idx="5"/>
          </p:nvPr>
        </p:nvSpPr>
        <p:spPr/>
        <p:txBody>
          <a:bodyPr/>
          <a:lstStyle/>
          <a:p>
            <a:fld id="{C5898A07-09DB-574A-83C5-9B40DC55F42E}" type="slidenum">
              <a:rPr lang="ru-KZ" smtClean="0"/>
              <a:t>2</a:t>
            </a:fld>
            <a:endParaRPr lang="ru-KZ"/>
          </a:p>
        </p:txBody>
      </p:sp>
    </p:spTree>
    <p:extLst>
      <p:ext uri="{BB962C8B-B14F-4D97-AF65-F5344CB8AC3E}">
        <p14:creationId xmlns:p14="http://schemas.microsoft.com/office/powerpoint/2010/main" val="2994150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Many modern game engines build upon principles Carmack pioneered, emphasizing performance, flexibility, and immersive visuals.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20</a:t>
            </a:fld>
            <a:endParaRPr lang="ru-KZ"/>
          </a:p>
        </p:txBody>
      </p:sp>
    </p:spTree>
    <p:extLst>
      <p:ext uri="{BB962C8B-B14F-4D97-AF65-F5344CB8AC3E}">
        <p14:creationId xmlns:p14="http://schemas.microsoft.com/office/powerpoint/2010/main" val="216585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Carmack’s commitment to open-source projects has helped educate and empower countless developers around the world, driving community collaboration.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21</a:t>
            </a:fld>
            <a:endParaRPr lang="ru-KZ"/>
          </a:p>
        </p:txBody>
      </p:sp>
    </p:spTree>
    <p:extLst>
      <p:ext uri="{BB962C8B-B14F-4D97-AF65-F5344CB8AC3E}">
        <p14:creationId xmlns:p14="http://schemas.microsoft.com/office/powerpoint/2010/main" val="401764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His innovative spirit and technical mastery inspire new generations to push boundaries in programming, gaming, and technology at large.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22</a:t>
            </a:fld>
            <a:endParaRPr lang="ru-KZ"/>
          </a:p>
        </p:txBody>
      </p:sp>
    </p:spTree>
    <p:extLst>
      <p:ext uri="{BB962C8B-B14F-4D97-AF65-F5344CB8AC3E}">
        <p14:creationId xmlns:p14="http://schemas.microsoft.com/office/powerpoint/2010/main" val="690623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John Carmack’s journey from a passionate programmer to a technology legend highlights the power of innovation and dedication. His impact on gaming and technology continues to shape the future.</a:t>
            </a:r>
          </a:p>
        </p:txBody>
      </p:sp>
      <p:sp>
        <p:nvSpPr>
          <p:cNvPr id="4" name="Номер слайда 3"/>
          <p:cNvSpPr>
            <a:spLocks noGrp="1"/>
          </p:cNvSpPr>
          <p:nvPr>
            <p:ph type="sldNum" sz="quarter" idx="5"/>
          </p:nvPr>
        </p:nvSpPr>
        <p:spPr/>
        <p:txBody>
          <a:bodyPr/>
          <a:lstStyle/>
          <a:p>
            <a:fld id="{C5898A07-09DB-574A-83C5-9B40DC55F42E}" type="slidenum">
              <a:rPr lang="ru-KZ" smtClean="0"/>
              <a:t>23</a:t>
            </a:fld>
            <a:endParaRPr lang="ru-KZ"/>
          </a:p>
        </p:txBody>
      </p:sp>
    </p:spTree>
    <p:extLst>
      <p:ext uri="{BB962C8B-B14F-4D97-AF65-F5344CB8AC3E}">
        <p14:creationId xmlns:p14="http://schemas.microsoft.com/office/powerpoint/2010/main" val="310824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John Carmack is widely recognized as a revolutionary programmer in the gaming industry. His early life, career at Id Software, and recognition as a technology leader set the stage for his influential work.</a:t>
            </a:r>
          </a:p>
        </p:txBody>
      </p:sp>
      <p:sp>
        <p:nvSpPr>
          <p:cNvPr id="4" name="Номер слайда 3"/>
          <p:cNvSpPr>
            <a:spLocks noGrp="1"/>
          </p:cNvSpPr>
          <p:nvPr>
            <p:ph type="sldNum" sz="quarter" idx="5"/>
          </p:nvPr>
        </p:nvSpPr>
        <p:spPr/>
        <p:txBody>
          <a:bodyPr/>
          <a:lstStyle/>
          <a:p>
            <a:fld id="{C5898A07-09DB-574A-83C5-9B40DC55F42E}" type="slidenum">
              <a:rPr lang="ru-KZ" smtClean="0"/>
              <a:t>3</a:t>
            </a:fld>
            <a:endParaRPr lang="ru-KZ"/>
          </a:p>
        </p:txBody>
      </p:sp>
    </p:spTree>
    <p:extLst>
      <p:ext uri="{BB962C8B-B14F-4D97-AF65-F5344CB8AC3E}">
        <p14:creationId xmlns:p14="http://schemas.microsoft.com/office/powerpoint/2010/main" val="1616580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John Carmack grew up with a passion for programming and technology, showing early signs of brilliance. His dedication to coding and problem-solving paved the way for his future innovations in game development.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4</a:t>
            </a:fld>
            <a:endParaRPr lang="ru-KZ"/>
          </a:p>
        </p:txBody>
      </p:sp>
    </p:spTree>
    <p:extLst>
      <p:ext uri="{BB962C8B-B14F-4D97-AF65-F5344CB8AC3E}">
        <p14:creationId xmlns:p14="http://schemas.microsoft.com/office/powerpoint/2010/main" val="2309576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At Id Software, Carmack played a crucial role in developing iconic games that defined the first-person shooter genre. His technical expertise and creativity helped elevate the company to a leading position in the industry.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5</a:t>
            </a:fld>
            <a:endParaRPr lang="ru-KZ"/>
          </a:p>
        </p:txBody>
      </p:sp>
    </p:spTree>
    <p:extLst>
      <p:ext uri="{BB962C8B-B14F-4D97-AF65-F5344CB8AC3E}">
        <p14:creationId xmlns:p14="http://schemas.microsoft.com/office/powerpoint/2010/main" val="1969756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Carmack's breakthroughs in graphics programming earned him widespread recognition. He became a respected figure not only among gamers but also within the broader technology community.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6</a:t>
            </a:fld>
            <a:endParaRPr lang="ru-KZ"/>
          </a:p>
        </p:txBody>
      </p:sp>
    </p:spTree>
    <p:extLst>
      <p:ext uri="{BB962C8B-B14F-4D97-AF65-F5344CB8AC3E}">
        <p14:creationId xmlns:p14="http://schemas.microsoft.com/office/powerpoint/2010/main" val="608334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Carmack revolutionized the gaming world with innovations in game engines and real-time 3D rendering, deeply influencing the evolution of first-person shooters.</a:t>
            </a:r>
          </a:p>
        </p:txBody>
      </p:sp>
      <p:sp>
        <p:nvSpPr>
          <p:cNvPr id="4" name="Номер слайда 3"/>
          <p:cNvSpPr>
            <a:spLocks noGrp="1"/>
          </p:cNvSpPr>
          <p:nvPr>
            <p:ph type="sldNum" sz="quarter" idx="5"/>
          </p:nvPr>
        </p:nvSpPr>
        <p:spPr/>
        <p:txBody>
          <a:bodyPr/>
          <a:lstStyle/>
          <a:p>
            <a:fld id="{C5898A07-09DB-574A-83C5-9B40DC55F42E}" type="slidenum">
              <a:rPr lang="ru-KZ" smtClean="0"/>
              <a:t>7</a:t>
            </a:fld>
            <a:endParaRPr lang="ru-KZ"/>
          </a:p>
        </p:txBody>
      </p:sp>
    </p:spTree>
    <p:extLst>
      <p:ext uri="{BB962C8B-B14F-4D97-AF65-F5344CB8AC3E}">
        <p14:creationId xmlns:p14="http://schemas.microsoft.com/office/powerpoint/2010/main" val="240260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Carmack developed revolutionary game engines for Wolfenstein 3D, Doom, and Quake, which introduced new levels of immersion and gameplay through advanced 3D graphics and design.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8</a:t>
            </a:fld>
            <a:endParaRPr lang="ru-KZ"/>
          </a:p>
        </p:txBody>
      </p:sp>
    </p:spTree>
    <p:extLst>
      <p:ext uri="{BB962C8B-B14F-4D97-AF65-F5344CB8AC3E}">
        <p14:creationId xmlns:p14="http://schemas.microsoft.com/office/powerpoint/2010/main" val="323440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KZ"/>
              <a:t>
---
He pioneered techniques that allowed for real-time 3D rendering, making fast and responsive gameplay possible even with limited hardware resources at the time.
Image source: Microsoft 365 content library
</a:t>
            </a:r>
          </a:p>
        </p:txBody>
      </p:sp>
      <p:sp>
        <p:nvSpPr>
          <p:cNvPr id="4" name="Номер слайда 3"/>
          <p:cNvSpPr>
            <a:spLocks noGrp="1"/>
          </p:cNvSpPr>
          <p:nvPr>
            <p:ph type="sldNum" sz="quarter" idx="5"/>
          </p:nvPr>
        </p:nvSpPr>
        <p:spPr/>
        <p:txBody>
          <a:bodyPr/>
          <a:lstStyle/>
          <a:p>
            <a:fld id="{C5898A07-09DB-574A-83C5-9B40DC55F42E}" type="slidenum">
              <a:rPr lang="ru-KZ" smtClean="0"/>
              <a:t>9</a:t>
            </a:fld>
            <a:endParaRPr lang="ru-KZ"/>
          </a:p>
        </p:txBody>
      </p:sp>
    </p:spTree>
    <p:extLst>
      <p:ext uri="{BB962C8B-B14F-4D97-AF65-F5344CB8AC3E}">
        <p14:creationId xmlns:p14="http://schemas.microsoft.com/office/powerpoint/2010/main" val="2540131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336E9A-8E96-CD8C-7598-F87632CD81CF}"/>
              </a:ext>
            </a:extLst>
          </p:cNvPr>
          <p:cNvSpPr>
            <a:spLocks noGrp="1"/>
          </p:cNvSpPr>
          <p:nvPr>
            <p:ph type="ctrTitle"/>
          </p:nvPr>
        </p:nvSpPr>
        <p:spPr>
          <a:xfrm>
            <a:off x="612646" y="685800"/>
            <a:ext cx="10055354" cy="4007406"/>
          </a:xfrm>
        </p:spPr>
        <p:txBody>
          <a:bodyPr vert="horz" lIns="91440" tIns="45720" rIns="91440" bIns="45720" rtlCol="0" anchor="t">
            <a:noAutofit/>
          </a:bodyPr>
          <a:lstStyle>
            <a:lvl1pPr>
              <a:defRPr lang="en-US" sz="9000" dirty="0">
                <a:solidFill>
                  <a:schemeClr val="bg2"/>
                </a:solidFill>
              </a:defRPr>
            </a:lvl1pPr>
          </a:lstStyle>
          <a:p>
            <a:pPr lvl="0" rtl="0"/>
            <a:r>
              <a:rPr lang="ru"/>
              <a:t>Образец заголовка</a:t>
            </a:r>
          </a:p>
        </p:txBody>
      </p:sp>
      <p:sp>
        <p:nvSpPr>
          <p:cNvPr id="14" name="Подзаголовок 2">
            <a:extLst>
              <a:ext uri="{FF2B5EF4-FFF2-40B4-BE49-F238E27FC236}">
                <a16:creationId xmlns:a16="http://schemas.microsoft.com/office/drawing/2014/main" id="{29A3647E-D38D-4EA6-ADC1-75AA53F8988F}"/>
              </a:ext>
            </a:extLst>
          </p:cNvPr>
          <p:cNvSpPr>
            <a:spLocks noGrp="1"/>
          </p:cNvSpPr>
          <p:nvPr>
            <p:ph type="subTitle" idx="1"/>
          </p:nvPr>
        </p:nvSpPr>
        <p:spPr>
          <a:xfrm>
            <a:off x="609598" y="5427002"/>
            <a:ext cx="9144001" cy="745198"/>
          </a:xfrm>
        </p:spPr>
        <p:txBody>
          <a:bodyPr vert="horz" lIns="91440" tIns="45720" rIns="91440" bIns="45720" rtlCol="0" anchor="t">
            <a:noAutofit/>
          </a:bodyPr>
          <a:lstStyle>
            <a:lvl1pPr>
              <a:defRPr lang="en-US" dirty="0">
                <a:solidFill>
                  <a:schemeClr val="bg2"/>
                </a:solidFill>
              </a:defRPr>
            </a:lvl1pPr>
          </a:lstStyle>
          <a:p>
            <a:pPr lvl="0" rtl="0"/>
            <a:r>
              <a:rPr lang="ru"/>
              <a:t>Образец подзаголовка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noAutofit/>
          </a:bodyPr>
          <a:lstStyle>
            <a:lvl1pPr>
              <a:defRPr>
                <a:solidFill>
                  <a:schemeClr val="bg1"/>
                </a:solidFill>
              </a:defRPr>
            </a:lvl1p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rtl="0"/>
              <a:t>‹#›</a:t>
            </a:fld>
            <a:endParaRPr lang="en-US"/>
          </a:p>
        </p:txBody>
      </p:sp>
      <p:sp>
        <p:nvSpPr>
          <p:cNvPr id="7" name="Полилиния: Фигура 6">
            <a:extLst>
              <a:ext uri="{FF2B5EF4-FFF2-40B4-BE49-F238E27FC236}">
                <a16:creationId xmlns:a16="http://schemas.microsoft.com/office/drawing/2014/main" id="{50459DEE-913E-5261-4E77-AF3657E3AE0B}"/>
              </a:ext>
            </a:extLst>
          </p:cNvPr>
          <p:cNvSpPr/>
          <p:nvPr/>
        </p:nvSpPr>
        <p:spPr>
          <a:xfrm>
            <a:off x="11250895" y="46482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8" name="Полилиния: Фигура 7">
            <a:extLst>
              <a:ext uri="{FF2B5EF4-FFF2-40B4-BE49-F238E27FC236}">
                <a16:creationId xmlns:a16="http://schemas.microsoft.com/office/drawing/2014/main" id="{52F9BC4F-9D44-3587-056B-336E1457A6E2}"/>
              </a:ext>
            </a:extLst>
          </p:cNvPr>
          <p:cNvSpPr/>
          <p:nvPr/>
        </p:nvSpPr>
        <p:spPr>
          <a:xfrm>
            <a:off x="685800" y="49986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2509D5EC-E7EA-22BC-7C88-C33F509CB5CF}"/>
              </a:ext>
            </a:extLst>
          </p:cNvPr>
          <p:cNvSpPr/>
          <p:nvPr/>
        </p:nvSpPr>
        <p:spPr>
          <a:xfrm>
            <a:off x="10998565" y="47306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098E9758-F942-96A0-231D-A25933E4CA82}"/>
              </a:ext>
            </a:extLst>
          </p:cNvPr>
          <p:cNvSpPr/>
          <p:nvPr/>
        </p:nvSpPr>
        <p:spPr>
          <a:xfrm>
            <a:off x="10976145" y="47306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Tree>
    <p:extLst>
      <p:ext uri="{BB962C8B-B14F-4D97-AF65-F5344CB8AC3E}">
        <p14:creationId xmlns:p14="http://schemas.microsoft.com/office/powerpoint/2010/main" val="106992715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раздела 2">
    <p:bg>
      <p:bgPr>
        <a:solidFill>
          <a:schemeClr val="accent4"/>
        </a:solidFill>
        <a:effectLst/>
      </p:bgPr>
    </p:bg>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661C10CD-8205-284F-2921-9485E7A98F0D}"/>
              </a:ext>
            </a:extLst>
          </p:cNvPr>
          <p:cNvSpPr/>
          <p:nvPr/>
        </p:nvSpPr>
        <p:spPr>
          <a:xfrm>
            <a:off x="11250895" y="57912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bg2"/>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775DFD7E-DC78-4573-96D7-845D38E0273E}"/>
              </a:ext>
            </a:extLst>
          </p:cNvPr>
          <p:cNvSpPr/>
          <p:nvPr/>
        </p:nvSpPr>
        <p:spPr>
          <a:xfrm>
            <a:off x="685800" y="61416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bg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AFCC10B5-4890-B43F-DE24-5200F4E75EEB}"/>
              </a:ext>
            </a:extLst>
          </p:cNvPr>
          <p:cNvSpPr/>
          <p:nvPr/>
        </p:nvSpPr>
        <p:spPr>
          <a:xfrm>
            <a:off x="10998565" y="58736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bg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2D5586E6-D520-6A63-5060-BF06C136BEF5}"/>
              </a:ext>
            </a:extLst>
          </p:cNvPr>
          <p:cNvSpPr/>
          <p:nvPr/>
        </p:nvSpPr>
        <p:spPr>
          <a:xfrm>
            <a:off x="10976145" y="58736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bg2"/>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09600" y="990600"/>
            <a:ext cx="10058400" cy="5029200"/>
          </a:xfrm>
        </p:spPr>
        <p:txBody>
          <a:bodyPr vert="horz" lIns="91440" tIns="45720" rIns="91440" bIns="45720" rtlCol="0" anchor="b">
            <a:noAutofit/>
          </a:bodyPr>
          <a:lstStyle>
            <a:lvl1pPr>
              <a:defRPr lang="en-US" sz="11000" dirty="0">
                <a:solidFill>
                  <a:schemeClr val="bg2"/>
                </a:solidFill>
              </a:defRPr>
            </a:lvl1pPr>
          </a:lstStyle>
          <a:p>
            <a:pPr lvl="0" rtl="0"/>
            <a:r>
              <a:rPr lang="ru"/>
              <a:t>Заголовок раздела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p:spPr>
        <p:txBody>
          <a:bodyPr rtlCol="0">
            <a:noAutofit/>
          </a:bodyPr>
          <a:lstStyle>
            <a:lvl1pPr>
              <a:defRPr>
                <a:solidFill>
                  <a:schemeClr val="bg1"/>
                </a:solidFill>
              </a:defRPr>
            </a:lvl1p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p:spPr>
        <p:txBody>
          <a:bodyPr rtlCol="0">
            <a:noAutofit/>
          </a:bodyPr>
          <a:lstStyle>
            <a:lvl1pPr>
              <a:defRPr>
                <a:solidFill>
                  <a:schemeClr val="bg1"/>
                </a:solidFill>
              </a:defRPr>
            </a:lvl1pPr>
          </a:lstStyle>
          <a:p>
            <a:pPr rtl="0"/>
            <a:fld id="{AEAA3239-9EA4-4A65-A281-97F994456D9F}" type="slidenum">
              <a:rPr lang="en-US" smtClean="0"/>
              <a:pPr rtl="0"/>
              <a:t>‹#›</a:t>
            </a:fld>
            <a:endParaRPr lang="en-US"/>
          </a:p>
        </p:txBody>
      </p:sp>
    </p:spTree>
    <p:extLst>
      <p:ext uri="{BB962C8B-B14F-4D97-AF65-F5344CB8AC3E}">
        <p14:creationId xmlns:p14="http://schemas.microsoft.com/office/powerpoint/2010/main" val="2343299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Повестка дня">
    <p:spTree>
      <p:nvGrpSpPr>
        <p:cNvPr id="1" name=""/>
        <p:cNvGrpSpPr/>
        <p:nvPr/>
      </p:nvGrpSpPr>
      <p:grpSpPr>
        <a:xfrm>
          <a:off x="0" y="0"/>
          <a:ext cx="0" cy="0"/>
          <a:chOff x="0" y="0"/>
          <a:chExt cx="0" cy="0"/>
        </a:xfrm>
      </p:grpSpPr>
      <p:sp>
        <p:nvSpPr>
          <p:cNvPr id="8" name="Полилиния: Фигура 7">
            <a:extLst>
              <a:ext uri="{FF2B5EF4-FFF2-40B4-BE49-F238E27FC236}">
                <a16:creationId xmlns:a16="http://schemas.microsoft.com/office/drawing/2014/main" id="{DFADE904-3C65-5E48-6B12-22998C2ADF5E}"/>
              </a:ext>
            </a:extLst>
          </p:cNvPr>
          <p:cNvSpPr/>
          <p:nvPr/>
        </p:nvSpPr>
        <p:spPr>
          <a:xfrm>
            <a:off x="11250895" y="2172321"/>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216963C8-87F3-6B42-F30F-1915935FA752}"/>
              </a:ext>
            </a:extLst>
          </p:cNvPr>
          <p:cNvSpPr/>
          <p:nvPr/>
        </p:nvSpPr>
        <p:spPr>
          <a:xfrm>
            <a:off x="685800" y="2522816"/>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4F0C119A-1D9E-D43F-8A7E-D24C1B551326}"/>
              </a:ext>
            </a:extLst>
          </p:cNvPr>
          <p:cNvSpPr/>
          <p:nvPr/>
        </p:nvSpPr>
        <p:spPr>
          <a:xfrm>
            <a:off x="10998565" y="2254753"/>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12018CE4-7594-0746-8B7E-8DEC95CB8822}"/>
              </a:ext>
            </a:extLst>
          </p:cNvPr>
          <p:cNvSpPr/>
          <p:nvPr/>
        </p:nvSpPr>
        <p:spPr>
          <a:xfrm>
            <a:off x="10976145" y="2254758"/>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4E4019F8-742E-9EEF-F591-C9666AC32AF1}"/>
              </a:ext>
            </a:extLst>
          </p:cNvPr>
          <p:cNvSpPr>
            <a:spLocks noGrp="1"/>
          </p:cNvSpPr>
          <p:nvPr>
            <p:ph type="title" hasCustomPrompt="1"/>
          </p:nvPr>
        </p:nvSpPr>
        <p:spPr>
          <a:xfrm>
            <a:off x="612185" y="685800"/>
            <a:ext cx="9141415" cy="1532788"/>
          </a:xfrm>
        </p:spPr>
        <p:txBody>
          <a:bodyPr rtlCol="0" anchor="t">
            <a:noAutofit/>
          </a:bodyPr>
          <a:lstStyle>
            <a:lvl1pPr>
              <a:defRPr sz="9000"/>
            </a:lvl1pPr>
          </a:lstStyle>
          <a:p>
            <a:pPr rtl="0"/>
            <a:r>
              <a:rPr lang="ru"/>
              <a:t>Повестка дня</a:t>
            </a:r>
          </a:p>
        </p:txBody>
      </p:sp>
      <p:sp>
        <p:nvSpPr>
          <p:cNvPr id="7" name="Объект 6">
            <a:extLst>
              <a:ext uri="{FF2B5EF4-FFF2-40B4-BE49-F238E27FC236}">
                <a16:creationId xmlns:a16="http://schemas.microsoft.com/office/drawing/2014/main" id="{28C8B19A-6FC1-2B71-0BFB-9274CBF396B9}"/>
              </a:ext>
            </a:extLst>
          </p:cNvPr>
          <p:cNvSpPr>
            <a:spLocks noGrp="1"/>
          </p:cNvSpPr>
          <p:nvPr>
            <p:ph sz="quarter" idx="13"/>
          </p:nvPr>
        </p:nvSpPr>
        <p:spPr>
          <a:xfrm>
            <a:off x="612185" y="2958705"/>
            <a:ext cx="9141415" cy="3213494"/>
          </a:xfrm>
        </p:spPr>
        <p:txBody>
          <a:bodyPr rtlCol="0" anchor="t">
            <a:noAutofit/>
          </a:bodyPr>
          <a:lstStyle>
            <a:lvl1pPr marL="0" indent="0">
              <a:lnSpc>
                <a:spcPct val="150000"/>
              </a:lnSpc>
              <a:buFont typeface="+mj-lt"/>
              <a:buNone/>
              <a:defRPr sz="1800"/>
            </a:lvl1pPr>
            <a:lvl2pPr marL="228600" indent="0">
              <a:lnSpc>
                <a:spcPct val="150000"/>
              </a:lnSpc>
              <a:buFont typeface="+mj-lt"/>
              <a:buNone/>
              <a:defRPr sz="1800"/>
            </a:lvl2pPr>
            <a:lvl3pPr marL="457200" indent="0">
              <a:lnSpc>
                <a:spcPct val="150000"/>
              </a:lnSpc>
              <a:buFont typeface="+mj-lt"/>
              <a:buNone/>
              <a:defRPr sz="1800"/>
            </a:lvl3pPr>
            <a:lvl4pPr marL="685800" indent="0">
              <a:lnSpc>
                <a:spcPct val="150000"/>
              </a:lnSpc>
              <a:buFont typeface="+mj-lt"/>
              <a:buNone/>
              <a:defRPr sz="1800"/>
            </a:lvl4pPr>
            <a:lvl5pPr marL="914400" indent="0">
              <a:lnSpc>
                <a:spcPct val="150000"/>
              </a:lnSpc>
              <a:buFont typeface="+mj-lt"/>
              <a:buNone/>
              <a:defRPr sz="18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Нижний колонтитул 3">
            <a:extLst>
              <a:ext uri="{FF2B5EF4-FFF2-40B4-BE49-F238E27FC236}">
                <a16:creationId xmlns:a16="http://schemas.microsoft.com/office/drawing/2014/main" id="{0B12CFE6-D05E-5478-B3A4-81DC4DCD7410}"/>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6CC77F2D-39D2-22F7-CF0B-39D63EBF00B7}"/>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455559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Повестка дня с изображением">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4019F8-742E-9EEF-F591-C9666AC32AF1}"/>
              </a:ext>
            </a:extLst>
          </p:cNvPr>
          <p:cNvSpPr>
            <a:spLocks noGrp="1"/>
          </p:cNvSpPr>
          <p:nvPr>
            <p:ph type="title" hasCustomPrompt="1"/>
          </p:nvPr>
        </p:nvSpPr>
        <p:spPr>
          <a:xfrm>
            <a:off x="6095999" y="685800"/>
            <a:ext cx="5480304" cy="1818050"/>
          </a:xfrm>
        </p:spPr>
        <p:txBody>
          <a:bodyPr rtlCol="0" anchor="t">
            <a:noAutofit/>
          </a:bodyPr>
          <a:lstStyle>
            <a:lvl1pPr>
              <a:defRPr sz="9000"/>
            </a:lvl1pPr>
          </a:lstStyle>
          <a:p>
            <a:pPr rtl="0"/>
            <a:r>
              <a:rPr lang="ru"/>
              <a:t>Повестка дня</a:t>
            </a:r>
          </a:p>
        </p:txBody>
      </p:sp>
      <p:sp>
        <p:nvSpPr>
          <p:cNvPr id="11" name="Рисунок 10">
            <a:extLst>
              <a:ext uri="{FF2B5EF4-FFF2-40B4-BE49-F238E27FC236}">
                <a16:creationId xmlns:a16="http://schemas.microsoft.com/office/drawing/2014/main" id="{FAF861DB-D5EF-3FC9-7595-570C8498D757}"/>
              </a:ext>
            </a:extLst>
          </p:cNvPr>
          <p:cNvSpPr>
            <a:spLocks noGrp="1"/>
          </p:cNvSpPr>
          <p:nvPr>
            <p:ph type="pic" sz="quarter" idx="14"/>
          </p:nvPr>
        </p:nvSpPr>
        <p:spPr>
          <a:xfrm>
            <a:off x="0" y="0"/>
            <a:ext cx="5477256" cy="6858000"/>
          </a:xfrm>
          <a:blipFill>
            <a:blip r:embed="rId2">
              <a:alphaModFix amt="60000"/>
            </a:blip>
            <a:stretch>
              <a:fillRect/>
            </a:stretch>
          </a:blipFill>
        </p:spPr>
        <p:txBody>
          <a:bodyPr rtlCol="0"/>
          <a:lstStyle/>
          <a:p>
            <a:pPr rtl="0"/>
            <a:endParaRPr lang="en-US"/>
          </a:p>
        </p:txBody>
      </p:sp>
      <p:sp>
        <p:nvSpPr>
          <p:cNvPr id="7" name="Объект 6">
            <a:extLst>
              <a:ext uri="{FF2B5EF4-FFF2-40B4-BE49-F238E27FC236}">
                <a16:creationId xmlns:a16="http://schemas.microsoft.com/office/drawing/2014/main" id="{28C8B19A-6FC1-2B71-0BFB-9274CBF396B9}"/>
              </a:ext>
            </a:extLst>
          </p:cNvPr>
          <p:cNvSpPr>
            <a:spLocks noGrp="1"/>
          </p:cNvSpPr>
          <p:nvPr>
            <p:ph sz="quarter" idx="13"/>
          </p:nvPr>
        </p:nvSpPr>
        <p:spPr>
          <a:xfrm>
            <a:off x="6096000" y="3189770"/>
            <a:ext cx="5480304" cy="2982429"/>
          </a:xfrm>
        </p:spPr>
        <p:txBody>
          <a:bodyPr rtlCol="0" anchor="t">
            <a:noAutofit/>
          </a:bodyPr>
          <a:lstStyle>
            <a:lvl1pPr marL="0" indent="0">
              <a:lnSpc>
                <a:spcPct val="150000"/>
              </a:lnSpc>
              <a:buFont typeface="+mj-lt"/>
              <a:buNone/>
              <a:defRPr sz="1800"/>
            </a:lvl1pPr>
            <a:lvl2pPr marL="228600" indent="0">
              <a:lnSpc>
                <a:spcPct val="150000"/>
              </a:lnSpc>
              <a:buFont typeface="+mj-lt"/>
              <a:buNone/>
              <a:defRPr sz="1800"/>
            </a:lvl2pPr>
            <a:lvl3pPr marL="457200" indent="0">
              <a:lnSpc>
                <a:spcPct val="150000"/>
              </a:lnSpc>
              <a:buFont typeface="+mj-lt"/>
              <a:buNone/>
              <a:defRPr sz="1800"/>
            </a:lvl3pPr>
            <a:lvl4pPr marL="685800" indent="0">
              <a:lnSpc>
                <a:spcPct val="150000"/>
              </a:lnSpc>
              <a:buFont typeface="+mj-lt"/>
              <a:buNone/>
              <a:defRPr sz="1800"/>
            </a:lvl4pPr>
            <a:lvl5pPr>
              <a:lnSpc>
                <a:spcPct val="150000"/>
              </a:lnSpc>
              <a:buFont typeface="+mj-lt"/>
              <a:buNone/>
              <a:defRPr sz="18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cxnSp>
        <p:nvCxnSpPr>
          <p:cNvPr id="16" name="Прямая соединительная линия 15">
            <a:extLst>
              <a:ext uri="{FF2B5EF4-FFF2-40B4-BE49-F238E27FC236}">
                <a16:creationId xmlns:a16="http://schemas.microsoft.com/office/drawing/2014/main" id="{79C1A172-F829-D2DE-BDB2-B86E6ACE1886}"/>
              </a:ext>
            </a:extLst>
          </p:cNvPr>
          <p:cNvCxnSpPr>
            <a:cxnSpLocks/>
          </p:cNvCxnSpPr>
          <p:nvPr userDrawn="1"/>
        </p:nvCxnSpPr>
        <p:spPr>
          <a:xfrm>
            <a:off x="6095999" y="2743200"/>
            <a:ext cx="54772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Нижний колонтитул 3">
            <a:extLst>
              <a:ext uri="{FF2B5EF4-FFF2-40B4-BE49-F238E27FC236}">
                <a16:creationId xmlns:a16="http://schemas.microsoft.com/office/drawing/2014/main" id="{0B12CFE6-D05E-5478-B3A4-81DC4DCD7410}"/>
              </a:ext>
            </a:extLst>
          </p:cNvPr>
          <p:cNvSpPr>
            <a:spLocks noGrp="1"/>
          </p:cNvSpPr>
          <p:nvPr>
            <p:ph type="ftr" sz="quarter" idx="11"/>
          </p:nvPr>
        </p:nvSpPr>
        <p:spPr>
          <a:xfrm>
            <a:off x="6096000" y="6343955"/>
            <a:ext cx="2985400" cy="365125"/>
          </a:xfrm>
        </p:spPr>
        <p:txBody>
          <a:bodyPr rtlCol="0">
            <a:noAutofit/>
          </a:bodyPr>
          <a:lstStyle/>
          <a:p>
            <a:pPr rtl="0"/>
            <a:r>
              <a:rPr lang="ru"/>
              <a:t>Образец текста нижнего колонтитула</a:t>
            </a:r>
            <a:endParaRPr lang="en-US"/>
          </a:p>
        </p:txBody>
      </p:sp>
      <p:sp>
        <p:nvSpPr>
          <p:cNvPr id="3" name="Дата 2">
            <a:extLst>
              <a:ext uri="{FF2B5EF4-FFF2-40B4-BE49-F238E27FC236}">
                <a16:creationId xmlns:a16="http://schemas.microsoft.com/office/drawing/2014/main" id="{6CC77F2D-39D2-22F7-CF0B-39D63EBF00B7}"/>
              </a:ext>
            </a:extLst>
          </p:cNvPr>
          <p:cNvSpPr>
            <a:spLocks noGrp="1"/>
          </p:cNvSpPr>
          <p:nvPr>
            <p:ph type="dt" sz="half" idx="10"/>
          </p:nvPr>
        </p:nvSpPr>
        <p:spPr>
          <a:xfrm>
            <a:off x="9535886" y="6343955"/>
            <a:ext cx="1553108" cy="365125"/>
          </a:xfrm>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56732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Содержимое 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7" y="1824824"/>
            <a:ext cx="6397753" cy="1527976"/>
          </a:xfrm>
        </p:spPr>
        <p:txBody>
          <a:bodyPr vert="horz" lIns="91440" tIns="45720" rIns="91440" bIns="45720" rtlCol="0" anchor="b">
            <a:noAutofit/>
          </a:bodyPr>
          <a:lstStyle>
            <a:lvl1pPr>
              <a:defRPr lang="en-US" dirty="0"/>
            </a:lvl1pPr>
          </a:lstStyle>
          <a:p>
            <a:pPr lvl="0" rtl="0"/>
            <a:r>
              <a:rPr lang="ru"/>
              <a:t>Образец заголовка</a:t>
            </a:r>
          </a:p>
        </p:txBody>
      </p:sp>
      <p:sp>
        <p:nvSpPr>
          <p:cNvPr id="8" name="Объект 7">
            <a:extLst>
              <a:ext uri="{FF2B5EF4-FFF2-40B4-BE49-F238E27FC236}">
                <a16:creationId xmlns:a16="http://schemas.microsoft.com/office/drawing/2014/main" id="{7D633F00-464B-3088-812A-40496FD1021A}"/>
              </a:ext>
            </a:extLst>
          </p:cNvPr>
          <p:cNvSpPr>
            <a:spLocks noGrp="1"/>
          </p:cNvSpPr>
          <p:nvPr>
            <p:ph sz="quarter" idx="13"/>
          </p:nvPr>
        </p:nvSpPr>
        <p:spPr>
          <a:xfrm>
            <a:off x="612647" y="3505200"/>
            <a:ext cx="4568953" cy="1645198"/>
          </a:xfrm>
        </p:spPr>
        <p:txBody>
          <a:bodyPr vert="horz" lIns="91440" tIns="45720" rIns="91440" bIns="45720" rtlCol="0">
            <a:noAutofit/>
          </a:bodyPr>
          <a:lstStyle>
            <a:lvl1pPr>
              <a:defRPr lang="en-US" sz="1400" dirty="0"/>
            </a:lvl1pPr>
            <a:lvl2pPr>
              <a:defRPr lang="en-US" sz="1400" dirty="0"/>
            </a:lvl2pPr>
            <a:lvl3pPr>
              <a:defRPr lang="en-US" dirty="0"/>
            </a:lvl3pPr>
            <a:lvl4pPr>
              <a:defRPr lang="en-US" dirty="0"/>
            </a:lvl4pPr>
            <a:lvl5pPr>
              <a:defRPr lang="en-US"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
        <p:nvSpPr>
          <p:cNvPr id="9" name="Полилиния: Фигура 8">
            <a:extLst>
              <a:ext uri="{FF2B5EF4-FFF2-40B4-BE49-F238E27FC236}">
                <a16:creationId xmlns:a16="http://schemas.microsoft.com/office/drawing/2014/main" id="{889251BE-373D-9B13-B9E2-73DFEBE40118}"/>
              </a:ext>
            </a:extLst>
          </p:cNvPr>
          <p:cNvSpPr/>
          <p:nvPr/>
        </p:nvSpPr>
        <p:spPr>
          <a:xfrm>
            <a:off x="11250895" y="57912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0698E032-CDEE-AA9B-44A7-CE5EBB6948C0}"/>
              </a:ext>
            </a:extLst>
          </p:cNvPr>
          <p:cNvSpPr/>
          <p:nvPr/>
        </p:nvSpPr>
        <p:spPr>
          <a:xfrm>
            <a:off x="685800" y="61416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CC778913-9F6C-8FDD-B123-16048004EC56}"/>
              </a:ext>
            </a:extLst>
          </p:cNvPr>
          <p:cNvSpPr/>
          <p:nvPr/>
        </p:nvSpPr>
        <p:spPr>
          <a:xfrm>
            <a:off x="10998565" y="58736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66283179-133D-0E64-C08A-4D59C8B2F9DB}"/>
              </a:ext>
            </a:extLst>
          </p:cNvPr>
          <p:cNvSpPr/>
          <p:nvPr/>
        </p:nvSpPr>
        <p:spPr>
          <a:xfrm>
            <a:off x="10976145" y="58736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Tree>
    <p:extLst>
      <p:ext uri="{BB962C8B-B14F-4D97-AF65-F5344CB8AC3E}">
        <p14:creationId xmlns:p14="http://schemas.microsoft.com/office/powerpoint/2010/main" val="2340260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Содержимое 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6" y="685800"/>
            <a:ext cx="3654553" cy="3657600"/>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D42D62A0-8127-CE86-0633-0D65E1E136F7}"/>
              </a:ext>
            </a:extLst>
          </p:cNvPr>
          <p:cNvSpPr>
            <a:spLocks noGrp="1"/>
          </p:cNvSpPr>
          <p:nvPr>
            <p:ph sz="quarter" idx="13"/>
          </p:nvPr>
        </p:nvSpPr>
        <p:spPr>
          <a:xfrm>
            <a:off x="5181601" y="685800"/>
            <a:ext cx="4572000" cy="3657600"/>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a:t>
            </a:fld>
            <a:endParaRPr lang="en-US"/>
          </a:p>
        </p:txBody>
      </p:sp>
      <p:sp>
        <p:nvSpPr>
          <p:cNvPr id="9" name="Полилиния: Фигура 8">
            <a:extLst>
              <a:ext uri="{FF2B5EF4-FFF2-40B4-BE49-F238E27FC236}">
                <a16:creationId xmlns:a16="http://schemas.microsoft.com/office/drawing/2014/main" id="{C662DADE-FB83-6BD4-1D72-E22F0783A67E}"/>
              </a:ext>
            </a:extLst>
          </p:cNvPr>
          <p:cNvSpPr/>
          <p:nvPr/>
        </p:nvSpPr>
        <p:spPr>
          <a:xfrm>
            <a:off x="11254003" y="5410200"/>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tx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3A7CD6A0-64A5-5058-DFD2-8DD1FAF7BEEB}"/>
              </a:ext>
            </a:extLst>
          </p:cNvPr>
          <p:cNvSpPr/>
          <p:nvPr/>
        </p:nvSpPr>
        <p:spPr>
          <a:xfrm>
            <a:off x="10866791" y="5761884"/>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tx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3E8E4321-3109-17F5-C530-4108033F07F5}"/>
              </a:ext>
            </a:extLst>
          </p:cNvPr>
          <p:cNvSpPr/>
          <p:nvPr/>
        </p:nvSpPr>
        <p:spPr>
          <a:xfrm>
            <a:off x="11003886" y="5492382"/>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tx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0AAD0450-E765-A0E1-7C56-37246411FDD0}"/>
              </a:ext>
            </a:extLst>
          </p:cNvPr>
          <p:cNvSpPr/>
          <p:nvPr/>
        </p:nvSpPr>
        <p:spPr>
          <a:xfrm>
            <a:off x="10981626" y="5492388"/>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tx2"/>
            </a:solidFill>
            <a:prstDash val="solid"/>
            <a:miter/>
          </a:ln>
        </p:spPr>
        <p:txBody>
          <a:bodyPr rtlCol="0" anchor="ctr"/>
          <a:lstStyle/>
          <a:p>
            <a:pPr rtl="0"/>
            <a:endParaRPr lang="en-US"/>
          </a:p>
        </p:txBody>
      </p:sp>
    </p:spTree>
    <p:extLst>
      <p:ext uri="{BB962C8B-B14F-4D97-AF65-F5344CB8AC3E}">
        <p14:creationId xmlns:p14="http://schemas.microsoft.com/office/powerpoint/2010/main" val="328239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одержимое 4">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405E2B5C-398A-3F2F-4BCC-FFF94D44632F}"/>
              </a:ext>
            </a:extLst>
          </p:cNvPr>
          <p:cNvSpPr/>
          <p:nvPr/>
        </p:nvSpPr>
        <p:spPr>
          <a:xfrm>
            <a:off x="11250895" y="5407944"/>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E2897460-3A7D-EC5C-76B9-2725193E10AF}"/>
              </a:ext>
            </a:extLst>
          </p:cNvPr>
          <p:cNvSpPr/>
          <p:nvPr/>
        </p:nvSpPr>
        <p:spPr>
          <a:xfrm>
            <a:off x="685800" y="5758439"/>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7742E741-698E-A2B8-7BD5-9DE89C610C2F}"/>
              </a:ext>
            </a:extLst>
          </p:cNvPr>
          <p:cNvSpPr/>
          <p:nvPr/>
        </p:nvSpPr>
        <p:spPr>
          <a:xfrm>
            <a:off x="10998565" y="5490376"/>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5A04551B-2E70-1734-DA15-F26ABEC9D9D0}"/>
              </a:ext>
            </a:extLst>
          </p:cNvPr>
          <p:cNvSpPr/>
          <p:nvPr/>
        </p:nvSpPr>
        <p:spPr>
          <a:xfrm>
            <a:off x="10976145" y="5490381"/>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7" y="685800"/>
            <a:ext cx="3654553" cy="4083580"/>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FFB4667A-FE47-8556-FD3A-55FDBA801D76}"/>
              </a:ext>
            </a:extLst>
          </p:cNvPr>
          <p:cNvSpPr>
            <a:spLocks noGrp="1"/>
          </p:cNvSpPr>
          <p:nvPr>
            <p:ph sz="quarter" idx="13"/>
          </p:nvPr>
        </p:nvSpPr>
        <p:spPr>
          <a:xfrm>
            <a:off x="5181600" y="685800"/>
            <a:ext cx="6045390" cy="4083579"/>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a:t>
            </a:fld>
            <a:endParaRPr lang="en-US"/>
          </a:p>
        </p:txBody>
      </p:sp>
    </p:spTree>
    <p:extLst>
      <p:ext uri="{BB962C8B-B14F-4D97-AF65-F5344CB8AC3E}">
        <p14:creationId xmlns:p14="http://schemas.microsoft.com/office/powerpoint/2010/main" val="699260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Содержимое 5">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C85B71F7-9EDC-DB6C-D713-7ACE3A2EADC0}"/>
              </a:ext>
            </a:extLst>
          </p:cNvPr>
          <p:cNvSpPr/>
          <p:nvPr/>
        </p:nvSpPr>
        <p:spPr>
          <a:xfrm>
            <a:off x="968457" y="5410200"/>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tx2"/>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25842DDA-AD76-0064-2B85-CB145F4CE540}"/>
              </a:ext>
            </a:extLst>
          </p:cNvPr>
          <p:cNvSpPr/>
          <p:nvPr/>
        </p:nvSpPr>
        <p:spPr>
          <a:xfrm>
            <a:off x="581245" y="5761884"/>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tx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35E58AC6-620E-20FA-E8F5-375DA2977A43}"/>
              </a:ext>
            </a:extLst>
          </p:cNvPr>
          <p:cNvSpPr/>
          <p:nvPr/>
        </p:nvSpPr>
        <p:spPr>
          <a:xfrm>
            <a:off x="718340" y="5492382"/>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tx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DEA14E2E-5098-2800-A72C-138A5840365C}"/>
              </a:ext>
            </a:extLst>
          </p:cNvPr>
          <p:cNvSpPr/>
          <p:nvPr/>
        </p:nvSpPr>
        <p:spPr>
          <a:xfrm>
            <a:off x="696080" y="5492388"/>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tx2"/>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4677" y="685800"/>
            <a:ext cx="3652523" cy="4102460"/>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C6F072A2-EBC7-B7EA-DA98-BAC0AA46E7A4}"/>
              </a:ext>
            </a:extLst>
          </p:cNvPr>
          <p:cNvSpPr>
            <a:spLocks noGrp="1"/>
          </p:cNvSpPr>
          <p:nvPr>
            <p:ph sz="quarter" idx="13"/>
          </p:nvPr>
        </p:nvSpPr>
        <p:spPr>
          <a:xfrm>
            <a:off x="5181600" y="685800"/>
            <a:ext cx="6394703" cy="5455003"/>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130858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Содержимое 6">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194DE839-4377-D8CF-B2A4-D0C3E0F49821}"/>
              </a:ext>
            </a:extLst>
          </p:cNvPr>
          <p:cNvSpPr/>
          <p:nvPr/>
        </p:nvSpPr>
        <p:spPr>
          <a:xfrm>
            <a:off x="968457" y="5410200"/>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tx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3A5E5478-C025-8AD6-B7FE-E95C356E887C}"/>
              </a:ext>
            </a:extLst>
          </p:cNvPr>
          <p:cNvSpPr/>
          <p:nvPr/>
        </p:nvSpPr>
        <p:spPr>
          <a:xfrm>
            <a:off x="581245" y="5761884"/>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tx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F0EF54C8-1B9C-18F9-4647-D96F1A37BC05}"/>
              </a:ext>
            </a:extLst>
          </p:cNvPr>
          <p:cNvSpPr/>
          <p:nvPr/>
        </p:nvSpPr>
        <p:spPr>
          <a:xfrm>
            <a:off x="718340" y="5492382"/>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tx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3C1B42D9-101B-9822-0BAF-F80E962BB4CD}"/>
              </a:ext>
            </a:extLst>
          </p:cNvPr>
          <p:cNvSpPr/>
          <p:nvPr/>
        </p:nvSpPr>
        <p:spPr>
          <a:xfrm>
            <a:off x="696080" y="5492388"/>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tx2"/>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6" y="685800"/>
            <a:ext cx="3654554" cy="4550251"/>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8C71126E-AEFA-B45A-CD39-AC1315E03339}"/>
              </a:ext>
            </a:extLst>
          </p:cNvPr>
          <p:cNvSpPr>
            <a:spLocks noGrp="1"/>
          </p:cNvSpPr>
          <p:nvPr>
            <p:ph sz="quarter" idx="13"/>
          </p:nvPr>
        </p:nvSpPr>
        <p:spPr>
          <a:xfrm>
            <a:off x="5181600" y="685800"/>
            <a:ext cx="6394703" cy="5464016"/>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578307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Содержимое с изображением">
    <p:bg>
      <p:bgPr>
        <a:solidFill>
          <a:schemeClr val="bg2"/>
        </a:solidFill>
        <a:effectLst/>
      </p:bgPr>
    </p:bg>
    <p:spTree>
      <p:nvGrpSpPr>
        <p:cNvPr id="1" name=""/>
        <p:cNvGrpSpPr/>
        <p:nvPr/>
      </p:nvGrpSpPr>
      <p:grpSpPr>
        <a:xfrm>
          <a:off x="0" y="0"/>
          <a:ext cx="0" cy="0"/>
          <a:chOff x="0" y="0"/>
          <a:chExt cx="0" cy="0"/>
        </a:xfrm>
      </p:grpSpPr>
      <p:cxnSp>
        <p:nvCxnSpPr>
          <p:cNvPr id="6" name="Прямая соединительная линия 5">
            <a:extLst>
              <a:ext uri="{FF2B5EF4-FFF2-40B4-BE49-F238E27FC236}">
                <a16:creationId xmlns:a16="http://schemas.microsoft.com/office/drawing/2014/main" id="{9AC2E340-F7F3-5093-0E0A-41015057E720}"/>
              </a:ext>
            </a:extLst>
          </p:cNvPr>
          <p:cNvCxnSpPr/>
          <p:nvPr userDrawn="1"/>
        </p:nvCxnSpPr>
        <p:spPr>
          <a:xfrm>
            <a:off x="5191026" y="2362200"/>
            <a:ext cx="63916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5191026" y="685807"/>
            <a:ext cx="6391374" cy="1372001"/>
          </a:xfrm>
        </p:spPr>
        <p:txBody>
          <a:bodyPr rtlCol="0" anchor="b">
            <a:noAutofit/>
          </a:bodyPr>
          <a:lstStyle>
            <a:lvl1pPr>
              <a:defRPr>
                <a:solidFill>
                  <a:schemeClr val="tx2"/>
                </a:solidFill>
              </a:defRPr>
            </a:lvl1pPr>
          </a:lstStyle>
          <a:p>
            <a:pPr rtl="0"/>
            <a:r>
              <a:rPr lang="ru"/>
              <a:t>Образец заголовка</a:t>
            </a:r>
          </a:p>
        </p:txBody>
      </p:sp>
      <p:sp>
        <p:nvSpPr>
          <p:cNvPr id="14" name="Рисунок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0" y="1"/>
            <a:ext cx="4560454" cy="6858000"/>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a:blip r:embed="rId2">
              <a:alphaModFix amt="60000"/>
            </a:blip>
            <a:stretch>
              <a:fillRect/>
            </a:stretch>
          </a:blipFill>
        </p:spPr>
        <p:txBody>
          <a:bodyPr wrap="square" rtlCol="0">
            <a:noAutofit/>
          </a:bodyPr>
          <a:lstStyle>
            <a:lvl1pPr marL="0" indent="0">
              <a:buNone/>
              <a:defRPr/>
            </a:lvl1pPr>
          </a:lstStyle>
          <a:p>
            <a:pPr rtl="0"/>
            <a:r>
              <a:rPr lang="ru"/>
              <a:t>.</a:t>
            </a:r>
          </a:p>
        </p:txBody>
      </p:sp>
      <p:sp>
        <p:nvSpPr>
          <p:cNvPr id="8" name="Объект 7">
            <a:extLst>
              <a:ext uri="{FF2B5EF4-FFF2-40B4-BE49-F238E27FC236}">
                <a16:creationId xmlns:a16="http://schemas.microsoft.com/office/drawing/2014/main" id="{818B74D6-CD72-B859-C229-60DB988B25E3}"/>
              </a:ext>
            </a:extLst>
          </p:cNvPr>
          <p:cNvSpPr>
            <a:spLocks noGrp="1"/>
          </p:cNvSpPr>
          <p:nvPr>
            <p:ph sz="quarter" idx="14"/>
          </p:nvPr>
        </p:nvSpPr>
        <p:spPr>
          <a:xfrm>
            <a:off x="5180729" y="2743204"/>
            <a:ext cx="6395573" cy="3428989"/>
          </a:xfrm>
        </p:spPr>
        <p:txBody>
          <a:bodyPr rtlCol="0">
            <a:no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9" name="Нижний колонтитул 8">
            <a:extLst>
              <a:ext uri="{FF2B5EF4-FFF2-40B4-BE49-F238E27FC236}">
                <a16:creationId xmlns:a16="http://schemas.microsoft.com/office/drawing/2014/main" id="{C65BFCB1-FAA8-D03A-3B62-DCB2CF1CA112}"/>
              </a:ext>
            </a:extLst>
          </p:cNvPr>
          <p:cNvSpPr>
            <a:spLocks noGrp="1"/>
          </p:cNvSpPr>
          <p:nvPr>
            <p:ph type="ftr" sz="quarter" idx="16"/>
          </p:nvPr>
        </p:nvSpPr>
        <p:spPr>
          <a:xfrm>
            <a:off x="5191026" y="6343825"/>
            <a:ext cx="3364903" cy="365125"/>
          </a:xfrm>
        </p:spPr>
        <p:txBody>
          <a:bodyPr rtlCol="0">
            <a:noAutofit/>
          </a:bodyPr>
          <a:lstStyle>
            <a:lvl1pPr>
              <a:defRPr>
                <a:solidFill>
                  <a:schemeClr val="tx1"/>
                </a:solidFill>
              </a:defRPr>
            </a:lvl1pPr>
          </a:lstStyle>
          <a:p>
            <a:pPr rtl="0"/>
            <a:r>
              <a:rPr lang="ru"/>
              <a:t>Пример текста нижнего колонтитула</a:t>
            </a:r>
            <a:endParaRPr lang="en-US"/>
          </a:p>
        </p:txBody>
      </p:sp>
      <p:sp>
        <p:nvSpPr>
          <p:cNvPr id="4" name="Дата 3">
            <a:extLst>
              <a:ext uri="{FF2B5EF4-FFF2-40B4-BE49-F238E27FC236}">
                <a16:creationId xmlns:a16="http://schemas.microsoft.com/office/drawing/2014/main" id="{1E742B5C-5438-96A4-4A2A-AE939906F8A4}"/>
              </a:ext>
            </a:extLst>
          </p:cNvPr>
          <p:cNvSpPr>
            <a:spLocks noGrp="1"/>
          </p:cNvSpPr>
          <p:nvPr>
            <p:ph type="dt" sz="half" idx="15"/>
          </p:nvPr>
        </p:nvSpPr>
        <p:spPr>
          <a:xfrm>
            <a:off x="9030713" y="6343955"/>
            <a:ext cx="2060808" cy="365125"/>
          </a:xfrm>
        </p:spPr>
        <p:txBody>
          <a:bodyPr rtlCol="0">
            <a:noAutofit/>
          </a:bodyPr>
          <a:lstStyle>
            <a:lvl1pPr>
              <a:defRPr>
                <a:solidFill>
                  <a:schemeClr val="tx1"/>
                </a:solidFill>
              </a:defRPr>
            </a:lvl1pPr>
          </a:lstStyle>
          <a:p>
            <a:pPr rtl="0"/>
            <a:r>
              <a:rPr lang="en-US"/>
              <a:t>10.08.2025</a:t>
            </a:r>
          </a:p>
        </p:txBody>
      </p:sp>
      <p:sp>
        <p:nvSpPr>
          <p:cNvPr id="10" name="Номер слайда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47096" y="6343955"/>
            <a:ext cx="429207" cy="365125"/>
          </a:xfrm>
        </p:spPr>
        <p:txBody>
          <a:bodyPr rtlCol="0">
            <a:noAutofit/>
          </a:bodyPr>
          <a:lstStyle>
            <a:lvl1pPr>
              <a:defRPr>
                <a:solidFill>
                  <a:schemeClr val="tx1"/>
                </a:solidFill>
              </a:defRPr>
            </a:lvl1pPr>
          </a:lstStyle>
          <a:p>
            <a:pPr rtl="0"/>
            <a:fld id="{AEAA3239-9EA4-4A65-A281-97F994456D9F}" type="slidenum">
              <a:rPr lang="en-US" smtClean="0"/>
              <a:pPr rtl="0"/>
              <a:t>‹#›</a:t>
            </a:fld>
            <a:endParaRPr lang="en-US"/>
          </a:p>
        </p:txBody>
      </p:sp>
    </p:spTree>
    <p:extLst>
      <p:ext uri="{BB962C8B-B14F-4D97-AF65-F5344CB8AC3E}">
        <p14:creationId xmlns:p14="http://schemas.microsoft.com/office/powerpoint/2010/main" val="1210607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2">
    <p:spTree>
      <p:nvGrpSpPr>
        <p:cNvPr id="1" name=""/>
        <p:cNvGrpSpPr/>
        <p:nvPr/>
      </p:nvGrpSpPr>
      <p:grpSpPr>
        <a:xfrm>
          <a:off x="0" y="0"/>
          <a:ext cx="0" cy="0"/>
          <a:chOff x="0" y="0"/>
          <a:chExt cx="0" cy="0"/>
        </a:xfrm>
      </p:grpSpPr>
      <p:cxnSp>
        <p:nvCxnSpPr>
          <p:cNvPr id="5" name="Прямая соединительная линия 4">
            <a:extLst>
              <a:ext uri="{FF2B5EF4-FFF2-40B4-BE49-F238E27FC236}">
                <a16:creationId xmlns:a16="http://schemas.microsoft.com/office/drawing/2014/main" id="{8881EABF-B6BB-1FBF-962C-A6A6C8C2418A}"/>
              </a:ext>
            </a:extLst>
          </p:cNvPr>
          <p:cNvCxnSpPr/>
          <p:nvPr userDrawn="1"/>
        </p:nvCxnSpPr>
        <p:spPr>
          <a:xfrm>
            <a:off x="612647" y="2359152"/>
            <a:ext cx="6336792"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4"/>
            <a:ext cx="6391374" cy="1371996"/>
          </a:xfrm>
        </p:spPr>
        <p:txBody>
          <a:bodyPr rtlCol="0" anchor="b">
            <a:noAutofit/>
          </a:bodyPr>
          <a:lstStyle/>
          <a:p>
            <a:pPr rtl="0"/>
            <a:r>
              <a:rPr lang="ru"/>
              <a:t>Образец заголовка</a:t>
            </a:r>
          </a:p>
        </p:txBody>
      </p: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12773" y="2742645"/>
            <a:ext cx="6391247" cy="3429551"/>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0" name="Нижний колонтитул 9">
            <a:extLst>
              <a:ext uri="{FF2B5EF4-FFF2-40B4-BE49-F238E27FC236}">
                <a16:creationId xmlns:a16="http://schemas.microsoft.com/office/drawing/2014/main" id="{4515DEC4-C967-ABFB-73CF-0A90335332A4}"/>
              </a:ext>
            </a:extLst>
          </p:cNvPr>
          <p:cNvSpPr>
            <a:spLocks noGrp="1"/>
          </p:cNvSpPr>
          <p:nvPr>
            <p:ph type="ftr" sz="quarter" idx="16"/>
          </p:nvPr>
        </p:nvSpPr>
        <p:spPr>
          <a:xfrm>
            <a:off x="612774" y="6346865"/>
            <a:ext cx="2805405" cy="365125"/>
          </a:xfrm>
        </p:spPr>
        <p:txBody>
          <a:bodyPr rtlCol="0">
            <a:noAutofit/>
          </a:bodyPr>
          <a:lstStyle/>
          <a:p>
            <a:pPr rtl="0"/>
            <a:r>
              <a:rPr lang="ru"/>
              <a:t>Образец текста нижнего колонтитула</a:t>
            </a:r>
            <a:endParaRPr lang="en-US"/>
          </a:p>
        </p:txBody>
      </p:sp>
      <p:sp>
        <p:nvSpPr>
          <p:cNvPr id="9" name="Дата 8">
            <a:extLst>
              <a:ext uri="{FF2B5EF4-FFF2-40B4-BE49-F238E27FC236}">
                <a16:creationId xmlns:a16="http://schemas.microsoft.com/office/drawing/2014/main" id="{81177663-FC76-DF36-EEB7-5BE4C6C82F3A}"/>
              </a:ext>
            </a:extLst>
          </p:cNvPr>
          <p:cNvSpPr>
            <a:spLocks noGrp="1"/>
          </p:cNvSpPr>
          <p:nvPr>
            <p:ph type="dt" sz="half" idx="15"/>
          </p:nvPr>
        </p:nvSpPr>
        <p:spPr>
          <a:xfrm>
            <a:off x="4886895" y="6346865"/>
            <a:ext cx="1607270" cy="365125"/>
          </a:xfrm>
        </p:spPr>
        <p:txBody>
          <a:bodyPr rtlCol="0">
            <a:noAutofit/>
          </a:bodyPr>
          <a:lstStyle/>
          <a:p>
            <a:pPr rtl="0"/>
            <a:r>
              <a:rPr lang="en-US"/>
              <a:t>10.08.2025</a:t>
            </a:r>
          </a:p>
        </p:txBody>
      </p:sp>
      <p:sp>
        <p:nvSpPr>
          <p:cNvPr id="12" name="Номер слайда 11">
            <a:extLst>
              <a:ext uri="{FF2B5EF4-FFF2-40B4-BE49-F238E27FC236}">
                <a16:creationId xmlns:a16="http://schemas.microsoft.com/office/drawing/2014/main" id="{A5A5085F-BE80-B110-AA1F-9DD0919E27D7}"/>
              </a:ext>
            </a:extLst>
          </p:cNvPr>
          <p:cNvSpPr>
            <a:spLocks noGrp="1"/>
          </p:cNvSpPr>
          <p:nvPr>
            <p:ph type="sldNum" sz="quarter" idx="17"/>
          </p:nvPr>
        </p:nvSpPr>
        <p:spPr>
          <a:xfrm>
            <a:off x="6530932" y="6346865"/>
            <a:ext cx="429207" cy="365125"/>
          </a:xfrm>
        </p:spPr>
        <p:txBody>
          <a:bodyPr rtlCol="0">
            <a:noAutofit/>
          </a:bodyPr>
          <a:lstStyle/>
          <a:p>
            <a:pPr rtl="0"/>
            <a:fld id="{AEAA3239-9EA4-4A65-A281-97F994456D9F}" type="slidenum">
              <a:rPr lang="en-US" smtClean="0"/>
              <a:t>‹#›</a:t>
            </a:fld>
            <a:endParaRPr lang="en-US"/>
          </a:p>
        </p:txBody>
      </p:sp>
      <p:sp>
        <p:nvSpPr>
          <p:cNvPr id="4" name="Рисунок 13">
            <a:extLst>
              <a:ext uri="{FF2B5EF4-FFF2-40B4-BE49-F238E27FC236}">
                <a16:creationId xmlns:a16="http://schemas.microsoft.com/office/drawing/2014/main" id="{35EC8126-6431-465A-8AC3-0118DD8825B5}"/>
              </a:ext>
            </a:extLst>
          </p:cNvPr>
          <p:cNvSpPr>
            <a:spLocks noGrp="1"/>
          </p:cNvSpPr>
          <p:nvPr>
            <p:ph type="pic" sz="quarter" idx="13" hasCustomPrompt="1"/>
          </p:nvPr>
        </p:nvSpPr>
        <p:spPr>
          <a:xfrm>
            <a:off x="7631546" y="1"/>
            <a:ext cx="4560454" cy="6858000"/>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a:blip r:embed="rId2">
              <a:alphaModFix amt="60000"/>
            </a:blip>
            <a:stretch>
              <a:fillRect/>
            </a:stretch>
          </a:blipFill>
        </p:spPr>
        <p:txBody>
          <a:bodyPr wrap="square" rtlCol="0">
            <a:noAutofit/>
          </a:bodyPr>
          <a:lstStyle>
            <a:lvl1pPr marL="0" indent="0">
              <a:buNone/>
              <a:defRPr/>
            </a:lvl1pPr>
          </a:lstStyle>
          <a:p>
            <a:pPr rtl="0"/>
            <a:r>
              <a:rPr lang="ru"/>
              <a:t>.</a:t>
            </a:r>
          </a:p>
        </p:txBody>
      </p:sp>
    </p:spTree>
    <p:extLst>
      <p:ext uri="{BB962C8B-B14F-4D97-AF65-F5344CB8AC3E}">
        <p14:creationId xmlns:p14="http://schemas.microsoft.com/office/powerpoint/2010/main" val="133570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Содержимо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8" y="685800"/>
            <a:ext cx="10963655" cy="762001"/>
          </a:xfrm>
        </p:spPr>
        <p:txBody>
          <a:bodyPr rtlCol="0" anchor="b">
            <a:noAutofit/>
          </a:bodyPr>
          <a:lstStyle/>
          <a:p>
            <a:pPr rtl="0"/>
            <a:r>
              <a:rPr lang="ru"/>
              <a:t>Образец заголовка</a:t>
            </a:r>
          </a:p>
        </p:txBody>
      </p:sp>
      <p:sp>
        <p:nvSpPr>
          <p:cNvPr id="3" name="Объект 2">
            <a:extLst>
              <a:ext uri="{FF2B5EF4-FFF2-40B4-BE49-F238E27FC236}">
                <a16:creationId xmlns:a16="http://schemas.microsoft.com/office/drawing/2014/main" id="{6C2DD052-3E45-E789-01F8-33250024ECBD}"/>
              </a:ext>
            </a:extLst>
          </p:cNvPr>
          <p:cNvSpPr>
            <a:spLocks noGrp="1"/>
          </p:cNvSpPr>
          <p:nvPr>
            <p:ph idx="1"/>
          </p:nvPr>
        </p:nvSpPr>
        <p:spPr>
          <a:xfrm>
            <a:off x="612647" y="1828800"/>
            <a:ext cx="10963656" cy="4343400"/>
          </a:xfrm>
        </p:spPr>
        <p:txBody>
          <a:bodyPr rtlCol="0">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684225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4718303" y="685800"/>
            <a:ext cx="6858000" cy="1111532"/>
          </a:xfrm>
        </p:spPr>
        <p:txBody>
          <a:bodyPr rtlCol="0" anchor="b">
            <a:noAutofit/>
          </a:bodyPr>
          <a:lstStyle/>
          <a:p>
            <a:pPr rtl="0"/>
            <a:r>
              <a:rPr lang="ru"/>
              <a:t>Образец заголовка</a:t>
            </a:r>
          </a:p>
        </p:txBody>
      </p:sp>
      <p:sp>
        <p:nvSpPr>
          <p:cNvPr id="5" name="Рисунок 10">
            <a:extLst>
              <a:ext uri="{FF2B5EF4-FFF2-40B4-BE49-F238E27FC236}">
                <a16:creationId xmlns:a16="http://schemas.microsoft.com/office/drawing/2014/main" id="{D2B02E8B-EB97-8158-B585-0E0E95CF40CC}"/>
              </a:ext>
            </a:extLst>
          </p:cNvPr>
          <p:cNvSpPr>
            <a:spLocks noGrp="1"/>
          </p:cNvSpPr>
          <p:nvPr>
            <p:ph type="pic" sz="quarter" idx="13" hasCustomPrompt="1"/>
          </p:nvPr>
        </p:nvSpPr>
        <p:spPr>
          <a:xfrm>
            <a:off x="0" y="0"/>
            <a:ext cx="4100267" cy="6858000"/>
          </a:xfrm>
          <a:blipFill>
            <a:blip r:embed="rId2">
              <a:alphaModFix amt="60000"/>
            </a:blip>
            <a:stretch>
              <a:fillRect/>
            </a:stretch>
          </a:blipFill>
        </p:spPr>
        <p:txBody>
          <a:bodyPr rtlCol="0"/>
          <a:lstStyle>
            <a:lvl1pPr marL="0" indent="0">
              <a:buNone/>
              <a:defRPr/>
            </a:lvl1pPr>
          </a:lstStyle>
          <a:p>
            <a:pPr rtl="0"/>
            <a:r>
              <a:rPr lang="ru"/>
              <a:t>.</a:t>
            </a:r>
          </a:p>
        </p:txBody>
      </p:sp>
      <p:sp>
        <p:nvSpPr>
          <p:cNvPr id="8" name="Объект 7">
            <a:extLst>
              <a:ext uri="{FF2B5EF4-FFF2-40B4-BE49-F238E27FC236}">
                <a16:creationId xmlns:a16="http://schemas.microsoft.com/office/drawing/2014/main" id="{818B74D6-CD72-B859-C229-60DB988B25E3}"/>
              </a:ext>
            </a:extLst>
          </p:cNvPr>
          <p:cNvSpPr>
            <a:spLocks noGrp="1"/>
          </p:cNvSpPr>
          <p:nvPr>
            <p:ph sz="quarter" idx="14"/>
          </p:nvPr>
        </p:nvSpPr>
        <p:spPr>
          <a:xfrm>
            <a:off x="4718303" y="1965960"/>
            <a:ext cx="6858000" cy="420019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Нижний колонтитул 3">
            <a:extLst>
              <a:ext uri="{FF2B5EF4-FFF2-40B4-BE49-F238E27FC236}">
                <a16:creationId xmlns:a16="http://schemas.microsoft.com/office/drawing/2014/main" id="{5446E4B5-B423-4137-0255-D68BAC85BE95}"/>
              </a:ext>
            </a:extLst>
          </p:cNvPr>
          <p:cNvSpPr>
            <a:spLocks noGrp="1"/>
          </p:cNvSpPr>
          <p:nvPr>
            <p:ph type="ftr" sz="quarter" idx="16"/>
          </p:nvPr>
        </p:nvSpPr>
        <p:spPr>
          <a:xfrm>
            <a:off x="4724397" y="6343954"/>
            <a:ext cx="3422906" cy="365125"/>
          </a:xfrm>
        </p:spPr>
        <p:txBody>
          <a:bodyPr rtlCol="0">
            <a:noAutofit/>
          </a:bodyPr>
          <a:lstStyle/>
          <a:p>
            <a:pPr rtl="0"/>
            <a:r>
              <a:rPr lang="ru"/>
              <a:t>Образец текста нижнего колонтитула</a:t>
            </a:r>
            <a:endParaRPr lang="en-US"/>
          </a:p>
        </p:txBody>
      </p:sp>
      <p:sp>
        <p:nvSpPr>
          <p:cNvPr id="3" name="Дата 2">
            <a:extLst>
              <a:ext uri="{FF2B5EF4-FFF2-40B4-BE49-F238E27FC236}">
                <a16:creationId xmlns:a16="http://schemas.microsoft.com/office/drawing/2014/main" id="{F0BFB53A-8FDF-F131-DCF2-D7BECE95381F}"/>
              </a:ext>
            </a:extLst>
          </p:cNvPr>
          <p:cNvSpPr>
            <a:spLocks noGrp="1"/>
          </p:cNvSpPr>
          <p:nvPr>
            <p:ph type="dt" sz="half" idx="15"/>
          </p:nvPr>
        </p:nvSpPr>
        <p:spPr>
          <a:xfrm>
            <a:off x="8945699" y="6343955"/>
            <a:ext cx="2150873" cy="365125"/>
          </a:xfrm>
        </p:spPr>
        <p:txBody>
          <a:bodyPr rtlCol="0">
            <a:noAutofit/>
          </a:bodyPr>
          <a:lstStyle/>
          <a:p>
            <a:pPr rtl="0"/>
            <a:r>
              <a:rPr lang="en-US"/>
              <a:t>10.08.2025</a:t>
            </a:r>
          </a:p>
        </p:txBody>
      </p:sp>
      <p:sp>
        <p:nvSpPr>
          <p:cNvPr id="9" name="Номер слайда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784625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Содержимое с изображением 4">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0"/>
            <a:ext cx="6858000" cy="1111532"/>
          </a:xfrm>
        </p:spPr>
        <p:txBody>
          <a:bodyPr rtlCol="0" anchor="b">
            <a:noAutofit/>
          </a:bodyPr>
          <a:lstStyle/>
          <a:p>
            <a:pPr rtl="0"/>
            <a:r>
              <a:rPr lang="ru"/>
              <a:t>Образец заголовка</a:t>
            </a:r>
          </a:p>
        </p:txBody>
      </p: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12647" y="1965960"/>
            <a:ext cx="6858000" cy="420019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9" name="Нижний колонтитул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6870"/>
            <a:ext cx="2805405" cy="365125"/>
          </a:xfrm>
        </p:spPr>
        <p:txBody>
          <a:bodyPr rtlCol="0">
            <a:noAutofit/>
          </a:bodyPr>
          <a:lstStyle/>
          <a:p>
            <a:pPr rtl="0"/>
            <a:r>
              <a:rPr lang="ru"/>
              <a:t>Пример текста нижнего колонтитула</a:t>
            </a:r>
            <a:endParaRPr lang="en-US"/>
          </a:p>
        </p:txBody>
      </p:sp>
      <p:sp>
        <p:nvSpPr>
          <p:cNvPr id="4" name="Дата 3">
            <a:extLst>
              <a:ext uri="{FF2B5EF4-FFF2-40B4-BE49-F238E27FC236}">
                <a16:creationId xmlns:a16="http://schemas.microsoft.com/office/drawing/2014/main" id="{9F3CAD5B-18BB-E21E-3A4C-7BAACB8519A4}"/>
              </a:ext>
            </a:extLst>
          </p:cNvPr>
          <p:cNvSpPr>
            <a:spLocks noGrp="1"/>
          </p:cNvSpPr>
          <p:nvPr>
            <p:ph type="dt" sz="half" idx="15"/>
          </p:nvPr>
        </p:nvSpPr>
        <p:spPr>
          <a:xfrm>
            <a:off x="4115853" y="6346870"/>
            <a:ext cx="2925587" cy="365125"/>
          </a:xfrm>
        </p:spPr>
        <p:txBody>
          <a:bodyPr rtlCol="0">
            <a:noAutofit/>
          </a:bodyPr>
          <a:lstStyle/>
          <a:p>
            <a:pPr rtl="0"/>
            <a:r>
              <a:rPr lang="en-US"/>
              <a:t>10.08.2025</a:t>
            </a:r>
          </a:p>
        </p:txBody>
      </p:sp>
      <p:sp>
        <p:nvSpPr>
          <p:cNvPr id="10" name="Номер слайда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346870"/>
            <a:ext cx="429207" cy="365125"/>
          </a:xfrm>
        </p:spPr>
        <p:txBody>
          <a:bodyPr rtlCol="0">
            <a:noAutofit/>
          </a:bodyPr>
          <a:lstStyle/>
          <a:p>
            <a:pPr rtl="0"/>
            <a:fld id="{AEAA3239-9EA4-4A65-A281-97F994456D9F}" type="slidenum">
              <a:rPr lang="en-US" smtClean="0"/>
              <a:t>‹#›</a:t>
            </a:fld>
            <a:endParaRPr lang="en-US"/>
          </a:p>
        </p:txBody>
      </p:sp>
      <p:sp>
        <p:nvSpPr>
          <p:cNvPr id="11" name="Рисунок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a:blip r:embed="rId2">
              <a:alphaModFix amt="60000"/>
            </a:blip>
            <a:stretch>
              <a:fillRect/>
            </a:stretch>
          </a:blipFill>
        </p:spPr>
        <p:txBody>
          <a:bodyPr rtlCol="0"/>
          <a:lstStyle>
            <a:lvl1pPr marL="0" indent="0">
              <a:buNone/>
              <a:defRPr/>
            </a:lvl1pPr>
          </a:lstStyle>
          <a:p>
            <a:pPr rtl="0"/>
            <a:r>
              <a:rPr lang="ru"/>
              <a:t>.</a:t>
            </a:r>
          </a:p>
        </p:txBody>
      </p:sp>
    </p:spTree>
    <p:extLst>
      <p:ext uri="{BB962C8B-B14F-4D97-AF65-F5344CB8AC3E}">
        <p14:creationId xmlns:p14="http://schemas.microsoft.com/office/powerpoint/2010/main" val="1333970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5">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7010400" y="685800"/>
            <a:ext cx="4561665" cy="1371264"/>
          </a:xfrm>
        </p:spPr>
        <p:txBody>
          <a:bodyPr rtlCol="0" anchor="b">
            <a:noAutofit/>
          </a:bodyPr>
          <a:lstStyle>
            <a:lvl1pPr>
              <a:defRPr sz="5400"/>
            </a:lvl1pPr>
          </a:lstStyle>
          <a:p>
            <a:pPr rtl="0"/>
            <a:r>
              <a:rPr lang="ru"/>
              <a:t>Образец заголовка</a:t>
            </a:r>
          </a:p>
        </p:txBody>
      </p:sp>
      <p:sp>
        <p:nvSpPr>
          <p:cNvPr id="12" name="Рисунок 11">
            <a:extLst>
              <a:ext uri="{FF2B5EF4-FFF2-40B4-BE49-F238E27FC236}">
                <a16:creationId xmlns:a16="http://schemas.microsoft.com/office/drawing/2014/main" id="{EEEFBBBB-A526-5A93-34B8-A377087586AE}"/>
              </a:ext>
            </a:extLst>
          </p:cNvPr>
          <p:cNvSpPr>
            <a:spLocks noGrp="1"/>
          </p:cNvSpPr>
          <p:nvPr>
            <p:ph type="pic" sz="quarter" idx="15"/>
          </p:nvPr>
        </p:nvSpPr>
        <p:spPr>
          <a:xfrm>
            <a:off x="1" y="0"/>
            <a:ext cx="6390464" cy="6858000"/>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7FF0220E-48F8-B4D9-19DE-7B457C3C221C}"/>
              </a:ext>
            </a:extLst>
          </p:cNvPr>
          <p:cNvSpPr>
            <a:spLocks noGrp="1"/>
          </p:cNvSpPr>
          <p:nvPr>
            <p:ph sz="quarter" idx="14"/>
          </p:nvPr>
        </p:nvSpPr>
        <p:spPr>
          <a:xfrm>
            <a:off x="7020736" y="2286000"/>
            <a:ext cx="4561665" cy="3886200"/>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a:xfrm>
            <a:off x="7020736" y="6343955"/>
            <a:ext cx="2105099" cy="365125"/>
          </a:xfrm>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p:spPr>
        <p:txBody>
          <a:bodyPr rtlCol="0">
            <a:noAutofit/>
          </a:bodyPr>
          <a:lstStyle>
            <a:lvl1pPr>
              <a:defRPr>
                <a:solidFill>
                  <a:schemeClr val="tx1"/>
                </a:solidFill>
                <a:effectLst/>
              </a:defRPr>
            </a:lvl1p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32584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09599" y="685800"/>
            <a:ext cx="4572002" cy="1371264"/>
          </a:xfrm>
        </p:spPr>
        <p:txBody>
          <a:bodyPr rtlCol="0" anchor="b">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747AED59-1A26-9C13-8482-7857E7DEFE52}"/>
              </a:ext>
            </a:extLst>
          </p:cNvPr>
          <p:cNvSpPr>
            <a:spLocks noGrp="1"/>
          </p:cNvSpPr>
          <p:nvPr>
            <p:ph sz="quarter" idx="14"/>
          </p:nvPr>
        </p:nvSpPr>
        <p:spPr>
          <a:xfrm>
            <a:off x="609599" y="2286000"/>
            <a:ext cx="4561666" cy="3886200"/>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4" name="Нижний колонтитул 5">
            <a:extLst>
              <a:ext uri="{FF2B5EF4-FFF2-40B4-BE49-F238E27FC236}">
                <a16:creationId xmlns:a16="http://schemas.microsoft.com/office/drawing/2014/main" id="{3C6055EC-0CB7-A026-AE8C-74A36F768BEB}"/>
              </a:ext>
            </a:extLst>
          </p:cNvPr>
          <p:cNvSpPr>
            <a:spLocks noGrp="1"/>
          </p:cNvSpPr>
          <p:nvPr>
            <p:ph type="ftr" sz="quarter" idx="11"/>
          </p:nvPr>
        </p:nvSpPr>
        <p:spPr>
          <a:xfrm>
            <a:off x="609599" y="6343955"/>
            <a:ext cx="2105099" cy="365125"/>
          </a:xfrm>
        </p:spPr>
        <p:txBody>
          <a:bodyPr rtlCol="0">
            <a:noAutofit/>
          </a:bodyPr>
          <a:lstStyle/>
          <a:p>
            <a:pPr rtl="0"/>
            <a:r>
              <a:rPr lang="ru"/>
              <a:t>Образец текста нижнего колонтитула</a:t>
            </a:r>
          </a:p>
        </p:txBody>
      </p:sp>
      <p:sp>
        <p:nvSpPr>
          <p:cNvPr id="13" name="Дата 4">
            <a:extLst>
              <a:ext uri="{FF2B5EF4-FFF2-40B4-BE49-F238E27FC236}">
                <a16:creationId xmlns:a16="http://schemas.microsoft.com/office/drawing/2014/main" id="{AE86096B-57D4-1243-A86D-1D5E7DC3A755}"/>
              </a:ext>
            </a:extLst>
          </p:cNvPr>
          <p:cNvSpPr>
            <a:spLocks noGrp="1"/>
          </p:cNvSpPr>
          <p:nvPr>
            <p:ph type="dt" sz="half" idx="10"/>
          </p:nvPr>
        </p:nvSpPr>
        <p:spPr>
          <a:xfrm>
            <a:off x="2963930" y="6343955"/>
            <a:ext cx="1772029" cy="365125"/>
          </a:xfrm>
        </p:spPr>
        <p:txBody>
          <a:bodyPr rtlCol="0">
            <a:noAutofit/>
          </a:bodyPr>
          <a:lstStyle>
            <a:lvl1pPr>
              <a:defRPr>
                <a:solidFill>
                  <a:schemeClr val="tx1"/>
                </a:solidFill>
                <a:effectLst/>
              </a:defRPr>
            </a:lvl1pPr>
          </a:lstStyle>
          <a:p>
            <a:pPr rtl="0"/>
            <a:r>
              <a:rPr lang="en-US"/>
              <a:t>10.08.2025</a:t>
            </a:r>
          </a:p>
        </p:txBody>
      </p:sp>
      <p:sp>
        <p:nvSpPr>
          <p:cNvPr id="15" name="Номер слайда 6">
            <a:extLst>
              <a:ext uri="{FF2B5EF4-FFF2-40B4-BE49-F238E27FC236}">
                <a16:creationId xmlns:a16="http://schemas.microsoft.com/office/drawing/2014/main" id="{A98A8E55-200E-96B4-1462-6DA457A20CE9}"/>
              </a:ext>
            </a:extLst>
          </p:cNvPr>
          <p:cNvSpPr>
            <a:spLocks noGrp="1"/>
          </p:cNvSpPr>
          <p:nvPr>
            <p:ph type="sldNum" sz="quarter" idx="12"/>
          </p:nvPr>
        </p:nvSpPr>
        <p:spPr>
          <a:xfrm>
            <a:off x="4735959" y="6343955"/>
            <a:ext cx="429207" cy="365125"/>
          </a:xfrm>
        </p:spPr>
        <p:txBody>
          <a:bodyPr rtlCol="0">
            <a:noAutofit/>
          </a:bodyPr>
          <a:lstStyle/>
          <a:p>
            <a:pPr rtl="0"/>
            <a:fld id="{AEAA3239-9EA4-4A65-A281-97F994456D9F}" type="slidenum">
              <a:rPr lang="en-US" smtClean="0"/>
              <a:t>‹#›</a:t>
            </a:fld>
            <a:endParaRPr lang="en-US"/>
          </a:p>
        </p:txBody>
      </p:sp>
      <p:sp>
        <p:nvSpPr>
          <p:cNvPr id="3" name="Рисунок 11">
            <a:extLst>
              <a:ext uri="{FF2B5EF4-FFF2-40B4-BE49-F238E27FC236}">
                <a16:creationId xmlns:a16="http://schemas.microsoft.com/office/drawing/2014/main" id="{48233842-32AB-C53C-CA20-8101D4E63DC5}"/>
              </a:ext>
            </a:extLst>
          </p:cNvPr>
          <p:cNvSpPr>
            <a:spLocks noGrp="1"/>
          </p:cNvSpPr>
          <p:nvPr>
            <p:ph type="pic" sz="quarter" idx="15"/>
          </p:nvPr>
        </p:nvSpPr>
        <p:spPr>
          <a:xfrm>
            <a:off x="5801536" y="0"/>
            <a:ext cx="6390464" cy="6858000"/>
          </a:xfrm>
          <a:blipFill>
            <a:blip r:embed="rId2">
              <a:alphaModFix amt="60000"/>
            </a:blip>
            <a:stretch>
              <a:fillRect/>
            </a:stretch>
          </a:blipFill>
        </p:spPr>
        <p:txBody>
          <a:bodyPr rtlCol="0"/>
          <a:lstStyle/>
          <a:p>
            <a:pPr rtl="0"/>
            <a:endParaRPr lang="en-US"/>
          </a:p>
        </p:txBody>
      </p:sp>
    </p:spTree>
    <p:extLst>
      <p:ext uri="{BB962C8B-B14F-4D97-AF65-F5344CB8AC3E}">
        <p14:creationId xmlns:p14="http://schemas.microsoft.com/office/powerpoint/2010/main" val="143702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Содержимое с изображением 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8212664" y="687787"/>
            <a:ext cx="3363259" cy="1993392"/>
          </a:xfrm>
        </p:spPr>
        <p:txBody>
          <a:bodyPr rtlCol="0" anchor="b">
            <a:noAutofit/>
          </a:bodyPr>
          <a:lstStyle>
            <a:lvl1pPr>
              <a:defRPr sz="5400"/>
            </a:lvl1pPr>
          </a:lstStyle>
          <a:p>
            <a:pPr rtl="0"/>
            <a:r>
              <a:rPr lang="ru"/>
              <a:t>Образец заголовка</a:t>
            </a:r>
          </a:p>
        </p:txBody>
      </p:sp>
      <p:sp>
        <p:nvSpPr>
          <p:cNvPr id="11" name="Рисунок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a:blip r:embed="rId2">
              <a:alphaModFix amt="60000"/>
            </a:blip>
            <a:stretch>
              <a:fillRect/>
            </a:stretch>
          </a:blipFill>
        </p:spPr>
        <p:txBody>
          <a:bodyPr rtlCol="0"/>
          <a:lstStyle>
            <a:lvl1pPr marL="0" indent="0">
              <a:buNone/>
              <a:defRPr/>
            </a:lvl1pPr>
          </a:lstStyle>
          <a:p>
            <a:pPr rtl="0"/>
            <a:r>
              <a:rPr lang="ru"/>
              <a:t>.</a:t>
            </a:r>
          </a:p>
        </p:txBody>
      </p:sp>
      <p:sp>
        <p:nvSpPr>
          <p:cNvPr id="8" name="Объект 7">
            <a:extLst>
              <a:ext uri="{FF2B5EF4-FFF2-40B4-BE49-F238E27FC236}">
                <a16:creationId xmlns:a16="http://schemas.microsoft.com/office/drawing/2014/main" id="{747AED59-1A26-9C13-8482-7857E7DEFE52}"/>
              </a:ext>
            </a:extLst>
          </p:cNvPr>
          <p:cNvSpPr>
            <a:spLocks noGrp="1"/>
          </p:cNvSpPr>
          <p:nvPr>
            <p:ph sz="quarter" idx="14"/>
          </p:nvPr>
        </p:nvSpPr>
        <p:spPr>
          <a:xfrm>
            <a:off x="8212791" y="2880360"/>
            <a:ext cx="3363259" cy="3274612"/>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9" name="Нижний колонтитул 8">
            <a:extLst>
              <a:ext uri="{FF2B5EF4-FFF2-40B4-BE49-F238E27FC236}">
                <a16:creationId xmlns:a16="http://schemas.microsoft.com/office/drawing/2014/main" id="{B09198F5-FF38-389C-E060-120AC6301809}"/>
              </a:ext>
            </a:extLst>
          </p:cNvPr>
          <p:cNvSpPr>
            <a:spLocks noGrp="1"/>
          </p:cNvSpPr>
          <p:nvPr>
            <p:ph type="ftr" sz="quarter" idx="16"/>
          </p:nvPr>
        </p:nvSpPr>
        <p:spPr>
          <a:xfrm>
            <a:off x="8212663" y="6343955"/>
            <a:ext cx="2012061" cy="365125"/>
          </a:xfrm>
        </p:spPr>
        <p:txBody>
          <a:bodyPr rtlCol="0">
            <a:noAutofit/>
          </a:bodyPr>
          <a:lstStyle/>
          <a:p>
            <a:pPr rtl="0"/>
            <a:r>
              <a:rPr lang="ru"/>
              <a:t>Пример текста нижнего колонтитула</a:t>
            </a:r>
            <a:endParaRPr lang="en-US"/>
          </a:p>
        </p:txBody>
      </p:sp>
      <p:sp>
        <p:nvSpPr>
          <p:cNvPr id="4" name="Дата 3">
            <a:extLst>
              <a:ext uri="{FF2B5EF4-FFF2-40B4-BE49-F238E27FC236}">
                <a16:creationId xmlns:a16="http://schemas.microsoft.com/office/drawing/2014/main" id="{15305F20-8340-4F06-2EA5-4D05FFED4587}"/>
              </a:ext>
            </a:extLst>
          </p:cNvPr>
          <p:cNvSpPr>
            <a:spLocks noGrp="1"/>
          </p:cNvSpPr>
          <p:nvPr>
            <p:ph type="dt" sz="half" idx="15"/>
          </p:nvPr>
        </p:nvSpPr>
        <p:spPr>
          <a:xfrm>
            <a:off x="10224724" y="6343955"/>
            <a:ext cx="922372" cy="365125"/>
          </a:xfrm>
        </p:spPr>
        <p:txBody>
          <a:bodyPr rtlCol="0">
            <a:noAutofit/>
          </a:bodyPr>
          <a:lstStyle/>
          <a:p>
            <a:pPr rtl="0"/>
            <a:r>
              <a:rPr lang="en-US"/>
              <a:t>10.08.2025</a:t>
            </a:r>
          </a:p>
        </p:txBody>
      </p:sp>
      <p:sp>
        <p:nvSpPr>
          <p:cNvPr id="10" name="Номер слайда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5364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8">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5698" y="685800"/>
            <a:ext cx="3364992" cy="1996301"/>
          </a:xfrm>
        </p:spPr>
        <p:txBody>
          <a:bodyPr rtlCol="0" anchor="b">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747AED59-1A26-9C13-8482-7857E7DEFE52}"/>
              </a:ext>
            </a:extLst>
          </p:cNvPr>
          <p:cNvSpPr>
            <a:spLocks noGrp="1"/>
          </p:cNvSpPr>
          <p:nvPr>
            <p:ph sz="quarter" idx="14"/>
          </p:nvPr>
        </p:nvSpPr>
        <p:spPr>
          <a:xfrm>
            <a:off x="615698" y="2880360"/>
            <a:ext cx="3364992" cy="3234856"/>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2" name="Нижний колонтитул 8">
            <a:extLst>
              <a:ext uri="{FF2B5EF4-FFF2-40B4-BE49-F238E27FC236}">
                <a16:creationId xmlns:a16="http://schemas.microsoft.com/office/drawing/2014/main" id="{C119522C-433C-CA02-AD5B-2ABB39A41622}"/>
              </a:ext>
            </a:extLst>
          </p:cNvPr>
          <p:cNvSpPr>
            <a:spLocks noGrp="1"/>
          </p:cNvSpPr>
          <p:nvPr>
            <p:ph type="ftr" sz="quarter" idx="16"/>
          </p:nvPr>
        </p:nvSpPr>
        <p:spPr>
          <a:xfrm>
            <a:off x="615698" y="6343955"/>
            <a:ext cx="2012061" cy="365125"/>
          </a:xfrm>
        </p:spPr>
        <p:txBody>
          <a:bodyPr rtlCol="0">
            <a:noAutofit/>
          </a:bodyPr>
          <a:lstStyle/>
          <a:p>
            <a:pPr rtl="0"/>
            <a:r>
              <a:rPr lang="ru"/>
              <a:t>Пример текста нижнего колонтитула</a:t>
            </a:r>
            <a:endParaRPr lang="en-US"/>
          </a:p>
        </p:txBody>
      </p:sp>
      <p:sp>
        <p:nvSpPr>
          <p:cNvPr id="7" name="Дата 3">
            <a:extLst>
              <a:ext uri="{FF2B5EF4-FFF2-40B4-BE49-F238E27FC236}">
                <a16:creationId xmlns:a16="http://schemas.microsoft.com/office/drawing/2014/main" id="{E76C67AD-99A1-8DF0-C332-BB3E0C537172}"/>
              </a:ext>
            </a:extLst>
          </p:cNvPr>
          <p:cNvSpPr>
            <a:spLocks noGrp="1"/>
          </p:cNvSpPr>
          <p:nvPr>
            <p:ph type="dt" sz="half" idx="15"/>
          </p:nvPr>
        </p:nvSpPr>
        <p:spPr>
          <a:xfrm>
            <a:off x="2627759" y="6343955"/>
            <a:ext cx="922372" cy="365125"/>
          </a:xfrm>
        </p:spPr>
        <p:txBody>
          <a:bodyPr rtlCol="0">
            <a:noAutofit/>
          </a:bodyPr>
          <a:lstStyle/>
          <a:p>
            <a:pPr rtl="0"/>
            <a:r>
              <a:rPr lang="en-US"/>
              <a:t>10.08.2025</a:t>
            </a:r>
          </a:p>
        </p:txBody>
      </p:sp>
      <p:sp>
        <p:nvSpPr>
          <p:cNvPr id="13" name="Номер слайда 9">
            <a:extLst>
              <a:ext uri="{FF2B5EF4-FFF2-40B4-BE49-F238E27FC236}">
                <a16:creationId xmlns:a16="http://schemas.microsoft.com/office/drawing/2014/main" id="{C8D2CF7B-FF7A-7960-DB96-2B1846DA41A0}"/>
              </a:ext>
            </a:extLst>
          </p:cNvPr>
          <p:cNvSpPr>
            <a:spLocks noGrp="1"/>
          </p:cNvSpPr>
          <p:nvPr>
            <p:ph type="sldNum" sz="quarter" idx="17"/>
          </p:nvPr>
        </p:nvSpPr>
        <p:spPr>
          <a:xfrm>
            <a:off x="3550131" y="6343955"/>
            <a:ext cx="429207" cy="365125"/>
          </a:xfrm>
        </p:spPr>
        <p:txBody>
          <a:bodyPr rtlCol="0">
            <a:noAutofit/>
          </a:bodyPr>
          <a:lstStyle/>
          <a:p>
            <a:pPr rtl="0"/>
            <a:fld id="{AEAA3239-9EA4-4A65-A281-97F994456D9F}" type="slidenum">
              <a:rPr lang="en-US" smtClean="0"/>
              <a:t>‹#›</a:t>
            </a:fld>
            <a:endParaRPr lang="en-US"/>
          </a:p>
        </p:txBody>
      </p:sp>
      <p:sp>
        <p:nvSpPr>
          <p:cNvPr id="4" name="Рисунок 10">
            <a:extLst>
              <a:ext uri="{FF2B5EF4-FFF2-40B4-BE49-F238E27FC236}">
                <a16:creationId xmlns:a16="http://schemas.microsoft.com/office/drawing/2014/main" id="{B08A763A-F1F9-D459-6C34-397656627599}"/>
              </a:ext>
            </a:extLst>
          </p:cNvPr>
          <p:cNvSpPr>
            <a:spLocks noGrp="1"/>
          </p:cNvSpPr>
          <p:nvPr>
            <p:ph type="pic" sz="quarter" idx="13" hasCustomPrompt="1"/>
          </p:nvPr>
        </p:nvSpPr>
        <p:spPr>
          <a:xfrm>
            <a:off x="4607856" y="0"/>
            <a:ext cx="7584144" cy="6858000"/>
          </a:xfrm>
          <a:blipFill>
            <a:blip r:embed="rId2">
              <a:alphaModFix amt="60000"/>
            </a:blip>
            <a:stretch>
              <a:fillRect/>
            </a:stretch>
          </a:blipFill>
        </p:spPr>
        <p:txBody>
          <a:bodyPr rtlCol="0"/>
          <a:lstStyle>
            <a:lvl1pPr marL="0" indent="0">
              <a:buNone/>
              <a:defRPr/>
            </a:lvl1pPr>
          </a:lstStyle>
          <a:p>
            <a:pPr rtl="0"/>
            <a:r>
              <a:rPr lang="ru"/>
              <a:t>.</a:t>
            </a:r>
          </a:p>
        </p:txBody>
      </p:sp>
    </p:spTree>
    <p:extLst>
      <p:ext uri="{BB962C8B-B14F-4D97-AF65-F5344CB8AC3E}">
        <p14:creationId xmlns:p14="http://schemas.microsoft.com/office/powerpoint/2010/main" val="1289125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9">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8839200" y="685800"/>
            <a:ext cx="2748115" cy="2743200"/>
          </a:xfrm>
          <a:noFill/>
        </p:spPr>
        <p:txBody>
          <a:bodyPr rtlCol="0" anchor="t">
            <a:noAutofit/>
          </a:bodyPr>
          <a:lstStyle/>
          <a:p>
            <a:pPr rtl="0"/>
            <a:r>
              <a:rPr lang="ru"/>
              <a:t>Образец заголовка</a:t>
            </a:r>
          </a:p>
        </p:txBody>
      </p:sp>
      <p:sp>
        <p:nvSpPr>
          <p:cNvPr id="4" name="Рисунок 3">
            <a:extLst>
              <a:ext uri="{FF2B5EF4-FFF2-40B4-BE49-F238E27FC236}">
                <a16:creationId xmlns:a16="http://schemas.microsoft.com/office/drawing/2014/main" id="{5487E718-4223-B4DB-C92A-99E891E642B8}"/>
              </a:ext>
            </a:extLst>
          </p:cNvPr>
          <p:cNvSpPr>
            <a:spLocks noGrp="1"/>
          </p:cNvSpPr>
          <p:nvPr>
            <p:ph type="pic" sz="quarter" idx="15"/>
          </p:nvPr>
        </p:nvSpPr>
        <p:spPr>
          <a:xfrm>
            <a:off x="0" y="0"/>
            <a:ext cx="8229600" cy="6858000"/>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6E0D00CE-C191-6DE5-9D82-7EFB59BC3739}"/>
              </a:ext>
            </a:extLst>
          </p:cNvPr>
          <p:cNvSpPr>
            <a:spLocks noGrp="1"/>
          </p:cNvSpPr>
          <p:nvPr>
            <p:ph sz="quarter" idx="14"/>
          </p:nvPr>
        </p:nvSpPr>
        <p:spPr>
          <a:xfrm>
            <a:off x="8839200" y="3703320"/>
            <a:ext cx="2743201" cy="2476061"/>
          </a:xfrm>
          <a:noFill/>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a:xfrm>
            <a:off x="8839200" y="6343955"/>
            <a:ext cx="1404460" cy="365125"/>
          </a:xfrm>
          <a:noFill/>
        </p:spPr>
        <p:txBody>
          <a:bodyPr rtlCol="0">
            <a:noAutofit/>
          </a:bodyPr>
          <a:lstStyle/>
          <a:p>
            <a:pPr rtl="0"/>
            <a:r>
              <a:rPr lang="ru"/>
              <a:t>Образец текста нижнего колонтитула</a:t>
            </a:r>
            <a:endParaRPr lang="en-US"/>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a:xfrm>
            <a:off x="10292522" y="6343955"/>
            <a:ext cx="854573" cy="365125"/>
          </a:xfrm>
          <a:noFill/>
        </p:spPr>
        <p:txBody>
          <a:bodyPr rtlCol="0">
            <a:noAutofit/>
          </a:bodyPr>
          <a:lstStyle>
            <a:lvl1pPr>
              <a:defRPr>
                <a:solidFill>
                  <a:schemeClr val="tx1"/>
                </a:solidFill>
                <a:effectLst/>
              </a:defRPr>
            </a:lvl1p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noFill/>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71462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0">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5697" y="685800"/>
            <a:ext cx="2748114" cy="2743200"/>
          </a:xfrm>
        </p:spPr>
        <p:txBody>
          <a:bodyPr rtlCol="0" anchor="t">
            <a:noAutofit/>
          </a:bodyPr>
          <a:lstStyle/>
          <a:p>
            <a:pPr rtl="0"/>
            <a:r>
              <a:rPr lang="ru"/>
              <a:t>Образец заголовка</a:t>
            </a:r>
          </a:p>
        </p:txBody>
      </p:sp>
      <p:sp>
        <p:nvSpPr>
          <p:cNvPr id="8" name="Объект 7">
            <a:extLst>
              <a:ext uri="{FF2B5EF4-FFF2-40B4-BE49-F238E27FC236}">
                <a16:creationId xmlns:a16="http://schemas.microsoft.com/office/drawing/2014/main" id="{6E0D00CE-C191-6DE5-9D82-7EFB59BC3739}"/>
              </a:ext>
            </a:extLst>
          </p:cNvPr>
          <p:cNvSpPr>
            <a:spLocks noGrp="1"/>
          </p:cNvSpPr>
          <p:nvPr>
            <p:ph sz="quarter" idx="14"/>
          </p:nvPr>
        </p:nvSpPr>
        <p:spPr>
          <a:xfrm>
            <a:off x="616691" y="3703320"/>
            <a:ext cx="2743200" cy="2476061"/>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5" name="Нижний колонтитул 5">
            <a:extLst>
              <a:ext uri="{FF2B5EF4-FFF2-40B4-BE49-F238E27FC236}">
                <a16:creationId xmlns:a16="http://schemas.microsoft.com/office/drawing/2014/main" id="{644F6AEF-CB45-AC6F-F205-7AB277670F4E}"/>
              </a:ext>
            </a:extLst>
          </p:cNvPr>
          <p:cNvSpPr>
            <a:spLocks noGrp="1"/>
          </p:cNvSpPr>
          <p:nvPr>
            <p:ph type="ftr" sz="quarter" idx="11"/>
          </p:nvPr>
        </p:nvSpPr>
        <p:spPr>
          <a:xfrm>
            <a:off x="615697" y="6343955"/>
            <a:ext cx="1404460" cy="365125"/>
          </a:xfrm>
        </p:spPr>
        <p:txBody>
          <a:bodyPr rtlCol="0">
            <a:noAutofit/>
          </a:bodyPr>
          <a:lstStyle/>
          <a:p>
            <a:pPr rtl="0"/>
            <a:r>
              <a:rPr lang="ru"/>
              <a:t>Образец текста нижнего колонтитула</a:t>
            </a:r>
            <a:endParaRPr lang="en-US"/>
          </a:p>
        </p:txBody>
      </p:sp>
      <p:sp>
        <p:nvSpPr>
          <p:cNvPr id="14" name="Дата 4">
            <a:extLst>
              <a:ext uri="{FF2B5EF4-FFF2-40B4-BE49-F238E27FC236}">
                <a16:creationId xmlns:a16="http://schemas.microsoft.com/office/drawing/2014/main" id="{980DDA2F-B408-A7AF-463F-3F6ED55C1A9C}"/>
              </a:ext>
            </a:extLst>
          </p:cNvPr>
          <p:cNvSpPr>
            <a:spLocks noGrp="1"/>
          </p:cNvSpPr>
          <p:nvPr>
            <p:ph type="dt" sz="half" idx="10"/>
          </p:nvPr>
        </p:nvSpPr>
        <p:spPr>
          <a:xfrm>
            <a:off x="2069019" y="6343955"/>
            <a:ext cx="854573" cy="365125"/>
          </a:xfrm>
        </p:spPr>
        <p:txBody>
          <a:bodyPr rtlCol="0">
            <a:noAutofit/>
          </a:bodyPr>
          <a:lstStyle>
            <a:lvl1pPr>
              <a:defRPr>
                <a:solidFill>
                  <a:schemeClr val="tx1"/>
                </a:solidFill>
                <a:effectLst/>
              </a:defRPr>
            </a:lvl1pPr>
          </a:lstStyle>
          <a:p>
            <a:pPr rtl="0"/>
            <a:r>
              <a:rPr lang="en-US"/>
              <a:t>10.08.2025</a:t>
            </a:r>
          </a:p>
        </p:txBody>
      </p:sp>
      <p:sp>
        <p:nvSpPr>
          <p:cNvPr id="16" name="Номер слайда 6">
            <a:extLst>
              <a:ext uri="{FF2B5EF4-FFF2-40B4-BE49-F238E27FC236}">
                <a16:creationId xmlns:a16="http://schemas.microsoft.com/office/drawing/2014/main" id="{9C6A3F52-E7A3-B732-2650-C47F8BE25FF4}"/>
              </a:ext>
            </a:extLst>
          </p:cNvPr>
          <p:cNvSpPr>
            <a:spLocks noGrp="1"/>
          </p:cNvSpPr>
          <p:nvPr>
            <p:ph type="sldNum" sz="quarter" idx="12"/>
          </p:nvPr>
        </p:nvSpPr>
        <p:spPr>
          <a:xfrm>
            <a:off x="2923593" y="6343955"/>
            <a:ext cx="429207" cy="365125"/>
          </a:xfrm>
        </p:spPr>
        <p:txBody>
          <a:bodyPr rtlCol="0">
            <a:noAutofit/>
          </a:bodyPr>
          <a:lstStyle/>
          <a:p>
            <a:pPr rtl="0"/>
            <a:fld id="{AEAA3239-9EA4-4A65-A281-97F994456D9F}" type="slidenum">
              <a:rPr lang="en-US" smtClean="0"/>
              <a:t>‹#›</a:t>
            </a:fld>
            <a:endParaRPr lang="en-US"/>
          </a:p>
        </p:txBody>
      </p:sp>
      <p:sp>
        <p:nvSpPr>
          <p:cNvPr id="5" name="Рисунок 3">
            <a:extLst>
              <a:ext uri="{FF2B5EF4-FFF2-40B4-BE49-F238E27FC236}">
                <a16:creationId xmlns:a16="http://schemas.microsoft.com/office/drawing/2014/main" id="{80894EEF-95B5-F8FE-9FBB-D5DFD413C066}"/>
              </a:ext>
            </a:extLst>
          </p:cNvPr>
          <p:cNvSpPr>
            <a:spLocks noGrp="1"/>
          </p:cNvSpPr>
          <p:nvPr>
            <p:ph type="pic" sz="quarter" idx="15"/>
          </p:nvPr>
        </p:nvSpPr>
        <p:spPr>
          <a:xfrm>
            <a:off x="3962400" y="0"/>
            <a:ext cx="8229600" cy="6858000"/>
          </a:xfrm>
          <a:blipFill>
            <a:blip r:embed="rId2">
              <a:alphaModFix amt="60000"/>
            </a:blip>
            <a:stretch>
              <a:fillRect/>
            </a:stretch>
          </a:blipFill>
        </p:spPr>
        <p:txBody>
          <a:bodyPr rtlCol="0"/>
          <a:lstStyle/>
          <a:p>
            <a:pPr rtl="0"/>
            <a:endParaRPr lang="en-US"/>
          </a:p>
        </p:txBody>
      </p:sp>
    </p:spTree>
    <p:extLst>
      <p:ext uri="{BB962C8B-B14F-4D97-AF65-F5344CB8AC3E}">
        <p14:creationId xmlns:p14="http://schemas.microsoft.com/office/powerpoint/2010/main" val="3466552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Контент с изображением 1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6" y="4343400"/>
            <a:ext cx="4019522" cy="1159931"/>
          </a:xfrm>
        </p:spPr>
        <p:txBody>
          <a:bodyPr rtlCol="0" anchor="t">
            <a:noAutofit/>
          </a:bodyPr>
          <a:lstStyle>
            <a:lvl1pPr>
              <a:defRPr sz="5400"/>
            </a:lvl1pPr>
          </a:lstStyle>
          <a:p>
            <a:pPr rtl="0"/>
            <a:r>
              <a:rPr lang="ru"/>
              <a:t>Образец заголовка</a:t>
            </a:r>
          </a:p>
        </p:txBody>
      </p:sp>
      <p:sp>
        <p:nvSpPr>
          <p:cNvPr id="4" name="Рисунок 3">
            <a:extLst>
              <a:ext uri="{FF2B5EF4-FFF2-40B4-BE49-F238E27FC236}">
                <a16:creationId xmlns:a16="http://schemas.microsoft.com/office/drawing/2014/main" id="{0E0CE544-3552-FE00-5B00-942E522A2A5A}"/>
              </a:ext>
            </a:extLst>
          </p:cNvPr>
          <p:cNvSpPr>
            <a:spLocks noGrp="1"/>
          </p:cNvSpPr>
          <p:nvPr>
            <p:ph type="pic" sz="quarter" idx="15"/>
          </p:nvPr>
        </p:nvSpPr>
        <p:spPr>
          <a:xfrm>
            <a:off x="0" y="0"/>
            <a:ext cx="12192000" cy="3886200"/>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C3D15418-1E32-0501-0E66-54FC2DD08E39}"/>
              </a:ext>
            </a:extLst>
          </p:cNvPr>
          <p:cNvSpPr>
            <a:spLocks noGrp="1"/>
          </p:cNvSpPr>
          <p:nvPr>
            <p:ph sz="quarter" idx="14"/>
          </p:nvPr>
        </p:nvSpPr>
        <p:spPr>
          <a:xfrm>
            <a:off x="5181600" y="4343400"/>
            <a:ext cx="6400800" cy="1159931"/>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43823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6" y="3886200"/>
            <a:ext cx="3044954" cy="2245126"/>
          </a:xfrm>
        </p:spPr>
        <p:txBody>
          <a:bodyPr rtlCol="0" anchor="b">
            <a:noAutofit/>
          </a:bodyPr>
          <a:lstStyle>
            <a:lvl1pPr>
              <a:defRPr sz="5400"/>
            </a:lvl1pPr>
          </a:lstStyle>
          <a:p>
            <a:pPr rtl="0"/>
            <a:r>
              <a:rPr lang="ru"/>
              <a:t>Образец заголовка</a:t>
            </a:r>
          </a:p>
        </p:txBody>
      </p:sp>
      <p:sp>
        <p:nvSpPr>
          <p:cNvPr id="11" name="Рисунок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443331"/>
          </a:xfrm>
          <a:blipFill>
            <a:blip r:embed="rId2">
              <a:alphaModFix amt="60000"/>
            </a:blip>
            <a:stretch>
              <a:fillRect/>
            </a:stretch>
          </a:blipFill>
        </p:spPr>
        <p:txBody>
          <a:bodyPr rtlCol="0"/>
          <a:lstStyle>
            <a:lvl1pPr marL="0" indent="0">
              <a:buNone/>
              <a:defRPr/>
            </a:lvl1pPr>
          </a:lstStyle>
          <a:p>
            <a:pPr rtl="0"/>
            <a:r>
              <a:rPr lang="ru"/>
              <a:t>.</a:t>
            </a:r>
          </a:p>
        </p:txBody>
      </p:sp>
      <p:sp>
        <p:nvSpPr>
          <p:cNvPr id="8" name="Объект 7">
            <a:extLst>
              <a:ext uri="{FF2B5EF4-FFF2-40B4-BE49-F238E27FC236}">
                <a16:creationId xmlns:a16="http://schemas.microsoft.com/office/drawing/2014/main" id="{C3D15418-1E32-0501-0E66-54FC2DD08E39}"/>
              </a:ext>
            </a:extLst>
          </p:cNvPr>
          <p:cNvSpPr>
            <a:spLocks noGrp="1"/>
          </p:cNvSpPr>
          <p:nvPr>
            <p:ph sz="quarter" idx="14"/>
          </p:nvPr>
        </p:nvSpPr>
        <p:spPr>
          <a:xfrm>
            <a:off x="4267200" y="3886200"/>
            <a:ext cx="7315199" cy="2245127"/>
          </a:xfrm>
        </p:spPr>
        <p:txBody>
          <a:bodyPr vert="horz" lIns="91440" tIns="45720" rIns="91440" bIns="45720" rtlCol="0">
            <a:noAutofit/>
          </a:bodyPr>
          <a:lstStyle>
            <a:lvl1pPr marL="0" indent="0">
              <a:buNone/>
              <a:defRPr lang="en-US" sz="1400" b="0" i="0" dirty="0">
                <a:latin typeface="+mn-lt"/>
              </a:defRPr>
            </a:lvl1pPr>
            <a:lvl2pPr marL="228600" indent="0">
              <a:buNone/>
              <a:defRPr lang="en-US" sz="1400" b="0" i="0" dirty="0">
                <a:latin typeface="+mn-lt"/>
              </a:defRPr>
            </a:lvl2pPr>
            <a:lvl3pPr marL="457200" indent="0">
              <a:buNone/>
              <a:defRPr lang="en-US" sz="1400" b="0" i="0" dirty="0">
                <a:latin typeface="+mn-lt"/>
              </a:defRPr>
            </a:lvl3pPr>
            <a:lvl4pPr marL="685800" indent="0">
              <a:buNone/>
              <a:defRPr lang="en-US" sz="1400" b="0" i="0" dirty="0">
                <a:latin typeface="+mn-lt"/>
              </a:defRPr>
            </a:lvl4pPr>
            <a:lvl5pPr marL="914400" indent="0">
              <a:buNone/>
              <a:defRPr lang="en-US" sz="1400" b="0" i="0" dirty="0">
                <a:latin typeface="+mn-lt"/>
              </a:defRPr>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endParaRPr lang="en-US"/>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440788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с изображением">
    <p:bg>
      <p:bgPr>
        <a:solidFill>
          <a:schemeClr val="tx2"/>
        </a:solidFill>
        <a:effectLst/>
      </p:bgPr>
    </p:bg>
    <p:spTree>
      <p:nvGrpSpPr>
        <p:cNvPr id="1" name=""/>
        <p:cNvGrpSpPr/>
        <p:nvPr/>
      </p:nvGrpSpPr>
      <p:grpSpPr>
        <a:xfrm>
          <a:off x="0" y="0"/>
          <a:ext cx="0" cy="0"/>
          <a:chOff x="0" y="0"/>
          <a:chExt cx="0" cy="0"/>
        </a:xfrm>
      </p:grpSpPr>
      <p:sp>
        <p:nvSpPr>
          <p:cNvPr id="12" name="Заголовок 1">
            <a:extLst>
              <a:ext uri="{FF2B5EF4-FFF2-40B4-BE49-F238E27FC236}">
                <a16:creationId xmlns:a16="http://schemas.microsoft.com/office/drawing/2014/main" id="{2C6C0090-085A-1FB3-B3B7-D8DA73A125FE}"/>
              </a:ext>
            </a:extLst>
          </p:cNvPr>
          <p:cNvSpPr>
            <a:spLocks noGrp="1"/>
          </p:cNvSpPr>
          <p:nvPr>
            <p:ph type="ctrTitle"/>
          </p:nvPr>
        </p:nvSpPr>
        <p:spPr>
          <a:xfrm>
            <a:off x="614172" y="4419600"/>
            <a:ext cx="10963657" cy="1352245"/>
          </a:xfrm>
        </p:spPr>
        <p:txBody>
          <a:bodyPr vert="horz" lIns="91440" tIns="45720" rIns="91440" bIns="45720" rtlCol="0" anchor="b">
            <a:noAutofit/>
          </a:bodyPr>
          <a:lstStyle>
            <a:lvl1pPr>
              <a:defRPr lang="en-US" sz="7000" dirty="0">
                <a:solidFill>
                  <a:schemeClr val="bg2"/>
                </a:solidFill>
              </a:defRPr>
            </a:lvl1pPr>
          </a:lstStyle>
          <a:p>
            <a:pPr lvl="0" rtl="0"/>
            <a:r>
              <a:rPr lang="ru"/>
              <a:t>Образец заголовка</a:t>
            </a:r>
          </a:p>
        </p:txBody>
      </p:sp>
      <p:sp>
        <p:nvSpPr>
          <p:cNvPr id="10" name="Подзаголовок 2">
            <a:extLst>
              <a:ext uri="{FF2B5EF4-FFF2-40B4-BE49-F238E27FC236}">
                <a16:creationId xmlns:a16="http://schemas.microsoft.com/office/drawing/2014/main" id="{76834447-947D-F9FA-98D1-8BF0FC477ABA}"/>
              </a:ext>
            </a:extLst>
          </p:cNvPr>
          <p:cNvSpPr>
            <a:spLocks noGrp="1"/>
          </p:cNvSpPr>
          <p:nvPr>
            <p:ph type="subTitle" idx="1"/>
          </p:nvPr>
        </p:nvSpPr>
        <p:spPr>
          <a:xfrm>
            <a:off x="614172" y="5943600"/>
            <a:ext cx="10963657" cy="609600"/>
          </a:xfrm>
        </p:spPr>
        <p:txBody>
          <a:bodyPr vert="horz" lIns="91440" tIns="45720" rIns="91440" bIns="45720" rtlCol="0" anchor="t">
            <a:noAutofit/>
          </a:bodyPr>
          <a:lstStyle>
            <a:lvl1pPr marL="0" indent="0">
              <a:buNone/>
              <a:defRPr lang="en-US" sz="1800" dirty="0">
                <a:solidFill>
                  <a:schemeClr val="bg2"/>
                </a:solidFill>
              </a:defRPr>
            </a:lvl1pPr>
          </a:lstStyle>
          <a:p>
            <a:pPr lvl="0" rtl="0"/>
            <a:r>
              <a:rPr lang="ru"/>
              <a:t>Образец подзаголовка</a:t>
            </a:r>
          </a:p>
        </p:txBody>
      </p:sp>
      <p:sp>
        <p:nvSpPr>
          <p:cNvPr id="15" name="Рисунок 14">
            <a:extLst>
              <a:ext uri="{FF2B5EF4-FFF2-40B4-BE49-F238E27FC236}">
                <a16:creationId xmlns:a16="http://schemas.microsoft.com/office/drawing/2014/main" id="{2573ACD2-30C7-6922-D14F-66F23CBA3774}"/>
              </a:ext>
            </a:extLst>
          </p:cNvPr>
          <p:cNvSpPr>
            <a:spLocks noGrp="1"/>
          </p:cNvSpPr>
          <p:nvPr>
            <p:ph type="pic" sz="quarter" idx="17"/>
          </p:nvPr>
        </p:nvSpPr>
        <p:spPr>
          <a:xfrm>
            <a:off x="0" y="0"/>
            <a:ext cx="12192000" cy="4114800"/>
          </a:xfrm>
          <a:blipFill>
            <a:blip r:embed="rId2">
              <a:alphaModFix amt="60000"/>
            </a:blip>
            <a:stretch>
              <a:fillRect/>
            </a:stretch>
          </a:blipFill>
        </p:spPr>
        <p:txBody>
          <a:bodyPr rtlCol="0"/>
          <a:lstStyle/>
          <a:p>
            <a:pPr rtl="0"/>
            <a:endParaRPr lang="en-US"/>
          </a:p>
        </p:txBody>
      </p:sp>
    </p:spTree>
    <p:extLst>
      <p:ext uri="{BB962C8B-B14F-4D97-AF65-F5344CB8AC3E}">
        <p14:creationId xmlns:p14="http://schemas.microsoft.com/office/powerpoint/2010/main" val="3324559086"/>
      </p:ext>
    </p:extLst>
  </p:cSld>
  <p:clrMapOvr>
    <a:masterClrMapping/>
  </p:clrMapOvr>
  <p:hf sldNum="0" hdr="0" ftr="0" dt="0"/>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09599" y="685800"/>
            <a:ext cx="3044954" cy="2035724"/>
          </a:xfrm>
        </p:spPr>
        <p:txBody>
          <a:bodyPr rtlCol="0" anchor="t">
            <a:noAutofit/>
          </a:bodyPr>
          <a:lstStyle>
            <a:lvl1pPr>
              <a:defRPr sz="5400"/>
            </a:lvl1pPr>
          </a:lstStyle>
          <a:p>
            <a:pPr rtl="0"/>
            <a:r>
              <a:rPr lang="ru"/>
              <a:t>Образец заголовка</a:t>
            </a:r>
          </a:p>
        </p:txBody>
      </p:sp>
      <p:sp>
        <p:nvSpPr>
          <p:cNvPr id="8" name="Объект 7">
            <a:extLst>
              <a:ext uri="{FF2B5EF4-FFF2-40B4-BE49-F238E27FC236}">
                <a16:creationId xmlns:a16="http://schemas.microsoft.com/office/drawing/2014/main" id="{C3D15418-1E32-0501-0E66-54FC2DD08E39}"/>
              </a:ext>
            </a:extLst>
          </p:cNvPr>
          <p:cNvSpPr>
            <a:spLocks noGrp="1"/>
          </p:cNvSpPr>
          <p:nvPr>
            <p:ph sz="quarter" idx="14"/>
          </p:nvPr>
        </p:nvSpPr>
        <p:spPr>
          <a:xfrm>
            <a:off x="4259158" y="685800"/>
            <a:ext cx="7315199" cy="2014665"/>
          </a:xfrm>
        </p:spPr>
        <p:txBody>
          <a:bodyPr vert="horz" lIns="91440" tIns="45720" rIns="91440" bIns="45720" rtlCol="0" anchor="b">
            <a:noAutofit/>
          </a:bodyPr>
          <a:lstStyle>
            <a:lvl1pPr marL="0" indent="0">
              <a:buNone/>
              <a:defRPr lang="en-US" sz="1400" b="0" i="0" dirty="0">
                <a:latin typeface="+mn-lt"/>
              </a:defRPr>
            </a:lvl1pPr>
            <a:lvl2pPr marL="228600" indent="0">
              <a:buNone/>
              <a:defRPr lang="en-US" sz="1400" b="0" i="0" dirty="0">
                <a:latin typeface="+mn-lt"/>
              </a:defRPr>
            </a:lvl2pPr>
            <a:lvl3pPr marL="457200" indent="0">
              <a:buNone/>
              <a:defRPr lang="en-US" sz="1400" b="0" i="0" dirty="0">
                <a:latin typeface="+mn-lt"/>
              </a:defRPr>
            </a:lvl3pPr>
            <a:lvl4pPr marL="685800" indent="0">
              <a:buNone/>
              <a:defRPr lang="en-US" sz="1400" b="0" i="0" dirty="0">
                <a:latin typeface="+mn-lt"/>
              </a:defRPr>
            </a:lvl4pPr>
            <a:lvl5pPr marL="914400" indent="0">
              <a:buNone/>
              <a:defRPr lang="en-US" sz="1400" b="0" i="0" dirty="0">
                <a:latin typeface="+mn-lt"/>
              </a:defRPr>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lang="en-US"/>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a:xfrm>
            <a:off x="609600" y="2896372"/>
            <a:ext cx="2791027" cy="365125"/>
          </a:xfrm>
        </p:spPr>
        <p:txBody>
          <a:bodyPr rtlCol="0">
            <a:noAutofit/>
          </a:bodyPr>
          <a:lstStyle/>
          <a:p>
            <a:pPr rtl="0"/>
            <a:r>
              <a:rPr lang="ru"/>
              <a:t>Образец текста нижнего колонтитула</a:t>
            </a:r>
            <a:endParaRPr lang="en-US"/>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a:xfrm>
            <a:off x="9565894" y="2896372"/>
            <a:ext cx="1559379" cy="365125"/>
          </a:xfrm>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5151" y="2896372"/>
            <a:ext cx="429207" cy="365125"/>
          </a:xfrm>
        </p:spPr>
        <p:txBody>
          <a:bodyPr rtlCol="0">
            <a:noAutofit/>
          </a:bodyPr>
          <a:lstStyle/>
          <a:p>
            <a:pPr rtl="0"/>
            <a:fld id="{AEAA3239-9EA4-4A65-A281-97F994456D9F}" type="slidenum">
              <a:rPr lang="en-US" smtClean="0"/>
              <a:t>‹#›</a:t>
            </a:fld>
            <a:endParaRPr lang="en-US"/>
          </a:p>
        </p:txBody>
      </p:sp>
      <p:sp>
        <p:nvSpPr>
          <p:cNvPr id="3" name="Рисунок 10">
            <a:extLst>
              <a:ext uri="{FF2B5EF4-FFF2-40B4-BE49-F238E27FC236}">
                <a16:creationId xmlns:a16="http://schemas.microsoft.com/office/drawing/2014/main" id="{4178283B-8F20-CAA0-928D-318B857F9592}"/>
              </a:ext>
            </a:extLst>
          </p:cNvPr>
          <p:cNvSpPr>
            <a:spLocks noGrp="1"/>
          </p:cNvSpPr>
          <p:nvPr>
            <p:ph type="pic" sz="quarter" idx="13" hasCustomPrompt="1"/>
          </p:nvPr>
        </p:nvSpPr>
        <p:spPr>
          <a:xfrm>
            <a:off x="-1" y="3414669"/>
            <a:ext cx="12192000" cy="3443331"/>
          </a:xfrm>
          <a:blipFill>
            <a:blip r:embed="rId2">
              <a:alphaModFix amt="60000"/>
            </a:blip>
            <a:stretch>
              <a:fillRect/>
            </a:stretch>
          </a:blipFill>
        </p:spPr>
        <p:txBody>
          <a:bodyPr rtlCol="0"/>
          <a:lstStyle>
            <a:lvl1pPr marL="0" indent="0">
              <a:buNone/>
              <a:defRPr/>
            </a:lvl1pPr>
          </a:lstStyle>
          <a:p>
            <a:pPr rtl="0"/>
            <a:r>
              <a:rPr lang="ru"/>
              <a:t>.</a:t>
            </a:r>
          </a:p>
        </p:txBody>
      </p:sp>
    </p:spTree>
    <p:extLst>
      <p:ext uri="{BB962C8B-B14F-4D97-AF65-F5344CB8AC3E}">
        <p14:creationId xmlns:p14="http://schemas.microsoft.com/office/powerpoint/2010/main" val="23999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4">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8"/>
            <a:ext cx="5483353" cy="1388318"/>
          </a:xfrm>
        </p:spPr>
        <p:txBody>
          <a:bodyPr rtlCol="0" anchor="b">
            <a:noAutofit/>
          </a:bodyPr>
          <a:lstStyle/>
          <a:p>
            <a:pPr rtl="0"/>
            <a:r>
              <a:rPr lang="ru"/>
              <a:t>Образец заголовка</a:t>
            </a:r>
          </a:p>
        </p:txBody>
      </p: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12648" y="2651760"/>
            <a:ext cx="5483352" cy="3521850"/>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Рисунок 5">
            <a:extLst>
              <a:ext uri="{FF2B5EF4-FFF2-40B4-BE49-F238E27FC236}">
                <a16:creationId xmlns:a16="http://schemas.microsoft.com/office/drawing/2014/main" id="{4AB12E0E-A617-768A-7E0E-472481185B12}"/>
              </a:ext>
            </a:extLst>
          </p:cNvPr>
          <p:cNvSpPr>
            <a:spLocks noGrp="1"/>
          </p:cNvSpPr>
          <p:nvPr>
            <p:ph type="pic" sz="quarter" idx="18"/>
          </p:nvPr>
        </p:nvSpPr>
        <p:spPr>
          <a:xfrm>
            <a:off x="6717792" y="685807"/>
            <a:ext cx="4864608" cy="5486377"/>
          </a:xfrm>
          <a:blipFill>
            <a:blip r:embed="rId2">
              <a:alphaModFix amt="60000"/>
            </a:blip>
            <a:stretch>
              <a:fillRect/>
            </a:stretch>
          </a:blipFill>
        </p:spPr>
        <p:txBody>
          <a:bodyPr rtlCol="0"/>
          <a:lstStyle/>
          <a:p>
            <a:pPr rtl="0"/>
            <a:endParaRPr lang="en-US"/>
          </a:p>
        </p:txBody>
      </p:sp>
      <p:cxnSp>
        <p:nvCxnSpPr>
          <p:cNvPr id="3" name="Прямая соединительная линия 2">
            <a:extLst>
              <a:ext uri="{FF2B5EF4-FFF2-40B4-BE49-F238E27FC236}">
                <a16:creationId xmlns:a16="http://schemas.microsoft.com/office/drawing/2014/main" id="{EC1D70B4-629A-1A3A-D1BB-D35C3AED4BAD}"/>
              </a:ext>
            </a:extLst>
          </p:cNvPr>
          <p:cNvCxnSpPr>
            <a:cxnSpLocks/>
          </p:cNvCxnSpPr>
          <p:nvPr userDrawn="1"/>
        </p:nvCxnSpPr>
        <p:spPr>
          <a:xfrm>
            <a:off x="609600" y="2362229"/>
            <a:ext cx="5486400"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Нижний колонтитул 7">
            <a:extLst>
              <a:ext uri="{FF2B5EF4-FFF2-40B4-BE49-F238E27FC236}">
                <a16:creationId xmlns:a16="http://schemas.microsoft.com/office/drawing/2014/main" id="{8F922763-A12B-44C2-4F2D-AAD3B317EC9A}"/>
              </a:ext>
            </a:extLst>
          </p:cNvPr>
          <p:cNvSpPr>
            <a:spLocks noGrp="1"/>
          </p:cNvSpPr>
          <p:nvPr>
            <p:ph type="ftr" sz="quarter" idx="15"/>
          </p:nvPr>
        </p:nvSpPr>
        <p:spPr>
          <a:xfrm>
            <a:off x="612647" y="6343955"/>
            <a:ext cx="2805405" cy="365125"/>
          </a:xfrm>
        </p:spPr>
        <p:txBody>
          <a:bodyPr rtlCol="0">
            <a:noAutofit/>
          </a:bodyPr>
          <a:lstStyle/>
          <a:p>
            <a:pPr rtl="0"/>
            <a:r>
              <a:rPr lang="ru"/>
              <a:t>Образец текста нижнего колонтитула</a:t>
            </a:r>
          </a:p>
        </p:txBody>
      </p:sp>
      <p:sp>
        <p:nvSpPr>
          <p:cNvPr id="11" name="Дата 6">
            <a:extLst>
              <a:ext uri="{FF2B5EF4-FFF2-40B4-BE49-F238E27FC236}">
                <a16:creationId xmlns:a16="http://schemas.microsoft.com/office/drawing/2014/main" id="{88D44AB0-B4BD-5097-DB6C-0B96B75B1DA6}"/>
              </a:ext>
            </a:extLst>
          </p:cNvPr>
          <p:cNvSpPr>
            <a:spLocks noGrp="1"/>
          </p:cNvSpPr>
          <p:nvPr>
            <p:ph type="dt" sz="half" idx="19"/>
          </p:nvPr>
        </p:nvSpPr>
        <p:spPr>
          <a:xfrm>
            <a:off x="8893929" y="6343955"/>
            <a:ext cx="2202644" cy="365125"/>
          </a:xfrm>
        </p:spPr>
        <p:txBody>
          <a:bodyPr rtlCol="0">
            <a:noAutofit/>
          </a:bodyPr>
          <a:lstStyle/>
          <a:p>
            <a:pPr rtl="0"/>
            <a:r>
              <a:rPr lang="en-US"/>
              <a:t>10.08.2025</a:t>
            </a:r>
          </a:p>
        </p:txBody>
      </p:sp>
      <p:sp>
        <p:nvSpPr>
          <p:cNvPr id="14" name="Номер слайда 8">
            <a:extLst>
              <a:ext uri="{FF2B5EF4-FFF2-40B4-BE49-F238E27FC236}">
                <a16:creationId xmlns:a16="http://schemas.microsoft.com/office/drawing/2014/main" id="{8EA9CC9C-E71E-C316-0680-F4BD6EDC87C1}"/>
              </a:ext>
            </a:extLst>
          </p:cNvPr>
          <p:cNvSpPr>
            <a:spLocks noGrp="1"/>
          </p:cNvSpPr>
          <p:nvPr>
            <p:ph type="sldNum" sz="quarter" idx="16"/>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80171546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5">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0"/>
            <a:ext cx="10969753" cy="898525"/>
          </a:xfrm>
        </p:spPr>
        <p:txBody>
          <a:bodyPr rtlCol="0" anchor="b">
            <a:noAutofit/>
          </a:bodyPr>
          <a:lstStyle/>
          <a:p>
            <a:pPr rtl="0"/>
            <a:r>
              <a:rPr lang="ru"/>
              <a:t>Образец заголовка</a:t>
            </a:r>
          </a:p>
        </p:txBody>
      </p:sp>
      <p:cxnSp>
        <p:nvCxnSpPr>
          <p:cNvPr id="7" name="Прямая соединительная линия 6">
            <a:extLst>
              <a:ext uri="{FF2B5EF4-FFF2-40B4-BE49-F238E27FC236}">
                <a16:creationId xmlns:a16="http://schemas.microsoft.com/office/drawing/2014/main" id="{54E15E62-FEF2-298A-EC8D-72D59188CB27}"/>
              </a:ext>
            </a:extLst>
          </p:cNvPr>
          <p:cNvCxnSpPr>
            <a:cxnSpLocks/>
          </p:cNvCxnSpPr>
          <p:nvPr userDrawn="1"/>
        </p:nvCxnSpPr>
        <p:spPr>
          <a:xfrm>
            <a:off x="609600" y="1905000"/>
            <a:ext cx="10972800"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09600" y="2286012"/>
            <a:ext cx="5479474" cy="298765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1" name="Рисунок 10">
            <a:extLst>
              <a:ext uri="{FF2B5EF4-FFF2-40B4-BE49-F238E27FC236}">
                <a16:creationId xmlns:a16="http://schemas.microsoft.com/office/drawing/2014/main" id="{C4892D5B-0772-8929-54F9-AA16EED38E2B}"/>
              </a:ext>
            </a:extLst>
          </p:cNvPr>
          <p:cNvSpPr>
            <a:spLocks noGrp="1"/>
          </p:cNvSpPr>
          <p:nvPr>
            <p:ph type="pic" sz="quarter" idx="18"/>
          </p:nvPr>
        </p:nvSpPr>
        <p:spPr>
          <a:xfrm>
            <a:off x="6715575" y="2285301"/>
            <a:ext cx="4863778" cy="3886188"/>
          </a:xfrm>
          <a:blipFill>
            <a:blip r:embed="rId2">
              <a:alphaModFix amt="60000"/>
            </a:blip>
            <a:stretch>
              <a:fillRect/>
            </a:stretch>
          </a:blipFill>
        </p:spPr>
        <p:txBody>
          <a:bodyPr rtlCol="0"/>
          <a:lstStyle/>
          <a:p>
            <a:pPr rtl="0"/>
            <a:endParaRPr lang="en-US"/>
          </a:p>
        </p:txBody>
      </p:sp>
      <p:sp>
        <p:nvSpPr>
          <p:cNvPr id="9" name="Нижний колонтитул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642932" cy="365125"/>
          </a:xfrm>
        </p:spPr>
        <p:txBody>
          <a:bodyPr rtlCol="0">
            <a:noAutofit/>
          </a:bodyPr>
          <a:lstStyle/>
          <a:p>
            <a:pPr rtl="0"/>
            <a:r>
              <a:rPr lang="ru"/>
              <a:t>Пример текста нижнего колонтитула</a:t>
            </a:r>
            <a:endParaRPr lang="en-US"/>
          </a:p>
        </p:txBody>
      </p:sp>
      <p:sp>
        <p:nvSpPr>
          <p:cNvPr id="4" name="Дата 3">
            <a:extLst>
              <a:ext uri="{FF2B5EF4-FFF2-40B4-BE49-F238E27FC236}">
                <a16:creationId xmlns:a16="http://schemas.microsoft.com/office/drawing/2014/main" id="{9F3CAD5B-18BB-E21E-3A4C-7BAACB8519A4}"/>
              </a:ext>
            </a:extLst>
          </p:cNvPr>
          <p:cNvSpPr>
            <a:spLocks noGrp="1"/>
          </p:cNvSpPr>
          <p:nvPr>
            <p:ph type="dt" sz="half" idx="15"/>
          </p:nvPr>
        </p:nvSpPr>
        <p:spPr>
          <a:xfrm>
            <a:off x="9686595" y="6343955"/>
            <a:ext cx="1449697" cy="365125"/>
          </a:xfrm>
        </p:spPr>
        <p:txBody>
          <a:bodyPr rtlCol="0">
            <a:noAutofit/>
          </a:bodyPr>
          <a:lstStyle/>
          <a:p>
            <a:pPr rtl="0"/>
            <a:r>
              <a:rPr lang="en-US"/>
              <a:t>10.08.2025</a:t>
            </a:r>
          </a:p>
        </p:txBody>
      </p:sp>
      <p:sp>
        <p:nvSpPr>
          <p:cNvPr id="10" name="Номер слайда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36293" y="6343955"/>
            <a:ext cx="443060"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7681407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089903" y="685807"/>
            <a:ext cx="5486400" cy="1388302"/>
          </a:xfrm>
        </p:spPr>
        <p:txBody>
          <a:bodyPr rtlCol="0" anchor="b">
            <a:noAutofit/>
          </a:bodyPr>
          <a:lstStyle/>
          <a:p>
            <a:pPr rtl="0"/>
            <a:r>
              <a:rPr lang="ru"/>
              <a:t>Образец заголовка</a:t>
            </a:r>
          </a:p>
        </p:txBody>
      </p:sp>
      <p:sp>
        <p:nvSpPr>
          <p:cNvPr id="16" name="Рисунок 5">
            <a:extLst>
              <a:ext uri="{FF2B5EF4-FFF2-40B4-BE49-F238E27FC236}">
                <a16:creationId xmlns:a16="http://schemas.microsoft.com/office/drawing/2014/main" id="{3F8ACB4F-E132-97B5-797E-ADFB9AC83456}"/>
              </a:ext>
            </a:extLst>
          </p:cNvPr>
          <p:cNvSpPr>
            <a:spLocks noGrp="1"/>
          </p:cNvSpPr>
          <p:nvPr>
            <p:ph type="pic" sz="quarter" idx="18"/>
          </p:nvPr>
        </p:nvSpPr>
        <p:spPr>
          <a:xfrm>
            <a:off x="616658" y="685807"/>
            <a:ext cx="4864608" cy="5486377"/>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07755DB3-9272-8E5E-039F-AC14A2C07898}"/>
              </a:ext>
            </a:extLst>
          </p:cNvPr>
          <p:cNvSpPr>
            <a:spLocks noGrp="1"/>
          </p:cNvSpPr>
          <p:nvPr>
            <p:ph sz="quarter" idx="14"/>
          </p:nvPr>
        </p:nvSpPr>
        <p:spPr>
          <a:xfrm>
            <a:off x="6089903" y="2650330"/>
            <a:ext cx="5486400" cy="3521854"/>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cxnSp>
        <p:nvCxnSpPr>
          <p:cNvPr id="15" name="Прямая соединительная линия 14">
            <a:extLst>
              <a:ext uri="{FF2B5EF4-FFF2-40B4-BE49-F238E27FC236}">
                <a16:creationId xmlns:a16="http://schemas.microsoft.com/office/drawing/2014/main" id="{60415657-C9CC-A8DC-C841-09A42AC901EC}"/>
              </a:ext>
            </a:extLst>
          </p:cNvPr>
          <p:cNvCxnSpPr>
            <a:cxnSpLocks/>
          </p:cNvCxnSpPr>
          <p:nvPr userDrawn="1"/>
        </p:nvCxnSpPr>
        <p:spPr>
          <a:xfrm>
            <a:off x="6089903" y="2362219"/>
            <a:ext cx="5486400"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Нижний колонтитул 7">
            <a:extLst>
              <a:ext uri="{FF2B5EF4-FFF2-40B4-BE49-F238E27FC236}">
                <a16:creationId xmlns:a16="http://schemas.microsoft.com/office/drawing/2014/main" id="{D65827FC-FBF0-2A7B-2AE9-11D916DB970C}"/>
              </a:ext>
            </a:extLst>
          </p:cNvPr>
          <p:cNvSpPr>
            <a:spLocks noGrp="1"/>
          </p:cNvSpPr>
          <p:nvPr>
            <p:ph type="ftr" sz="quarter" idx="15"/>
          </p:nvPr>
        </p:nvSpPr>
        <p:spPr>
          <a:xfrm>
            <a:off x="612647" y="6343955"/>
            <a:ext cx="2805405" cy="365125"/>
          </a:xfrm>
        </p:spPr>
        <p:txBody>
          <a:bodyPr rtlCol="0">
            <a:noAutofit/>
          </a:bodyPr>
          <a:lstStyle/>
          <a:p>
            <a:pPr rtl="0"/>
            <a:r>
              <a:rPr lang="ru"/>
              <a:t>Образец текста нижнего колонтитула</a:t>
            </a:r>
          </a:p>
        </p:txBody>
      </p:sp>
      <p:sp>
        <p:nvSpPr>
          <p:cNvPr id="3" name="Дата 6">
            <a:extLst>
              <a:ext uri="{FF2B5EF4-FFF2-40B4-BE49-F238E27FC236}">
                <a16:creationId xmlns:a16="http://schemas.microsoft.com/office/drawing/2014/main" id="{7D3F37AD-0904-9EC0-EFEE-899B457A4536}"/>
              </a:ext>
            </a:extLst>
          </p:cNvPr>
          <p:cNvSpPr>
            <a:spLocks noGrp="1"/>
          </p:cNvSpPr>
          <p:nvPr>
            <p:ph type="dt" sz="half" idx="19"/>
          </p:nvPr>
        </p:nvSpPr>
        <p:spPr>
          <a:xfrm>
            <a:off x="8893929" y="6343955"/>
            <a:ext cx="2202644" cy="365125"/>
          </a:xfrm>
        </p:spPr>
        <p:txBody>
          <a:bodyPr rtlCol="0">
            <a:noAutofit/>
          </a:bodyPr>
          <a:lstStyle/>
          <a:p>
            <a:pPr rtl="0"/>
            <a:r>
              <a:rPr lang="en-US"/>
              <a:t>10.08.2025</a:t>
            </a:r>
          </a:p>
        </p:txBody>
      </p:sp>
      <p:sp>
        <p:nvSpPr>
          <p:cNvPr id="6" name="Номер слайда 8">
            <a:extLst>
              <a:ext uri="{FF2B5EF4-FFF2-40B4-BE49-F238E27FC236}">
                <a16:creationId xmlns:a16="http://schemas.microsoft.com/office/drawing/2014/main" id="{655EC9E8-1A84-6C33-ADB3-D40020F50907}"/>
              </a:ext>
            </a:extLst>
          </p:cNvPr>
          <p:cNvSpPr>
            <a:spLocks noGrp="1"/>
          </p:cNvSpPr>
          <p:nvPr>
            <p:ph type="sldNum" sz="quarter" idx="16"/>
          </p:nvPr>
        </p:nvSpPr>
        <p:spPr>
          <a:xfrm>
            <a:off x="11147096" y="6343955"/>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4010619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09599" y="685800"/>
            <a:ext cx="4564763" cy="1426798"/>
          </a:xfrm>
        </p:spPr>
        <p:txBody>
          <a:bodyPr rtlCol="0" anchor="b">
            <a:noAutofit/>
          </a:bodyPr>
          <a:lstStyle>
            <a:lvl1pPr>
              <a:defRPr sz="5400"/>
            </a:lvl1pPr>
          </a:lstStyle>
          <a:p>
            <a:pPr rtl="0"/>
            <a:r>
              <a:rPr lang="ru"/>
              <a:t>Образец заголовка</a:t>
            </a:r>
          </a:p>
        </p:txBody>
      </p:sp>
      <p:sp>
        <p:nvSpPr>
          <p:cNvPr id="4" name="Рисунок 3">
            <a:extLst>
              <a:ext uri="{FF2B5EF4-FFF2-40B4-BE49-F238E27FC236}">
                <a16:creationId xmlns:a16="http://schemas.microsoft.com/office/drawing/2014/main" id="{45580E71-5349-7975-EE00-1D48FBB45527}"/>
              </a:ext>
            </a:extLst>
          </p:cNvPr>
          <p:cNvSpPr>
            <a:spLocks noGrp="1"/>
          </p:cNvSpPr>
          <p:nvPr>
            <p:ph type="pic" sz="quarter" idx="15"/>
          </p:nvPr>
        </p:nvSpPr>
        <p:spPr>
          <a:xfrm>
            <a:off x="609599" y="2514600"/>
            <a:ext cx="4564763" cy="3636598"/>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8BAC3300-BF12-B200-9F06-8D5AC45CB7EF}"/>
              </a:ext>
            </a:extLst>
          </p:cNvPr>
          <p:cNvSpPr>
            <a:spLocks noGrp="1"/>
          </p:cNvSpPr>
          <p:nvPr>
            <p:ph sz="quarter" idx="14"/>
          </p:nvPr>
        </p:nvSpPr>
        <p:spPr>
          <a:xfrm>
            <a:off x="5790060" y="685800"/>
            <a:ext cx="5792341" cy="5465398"/>
          </a:xfrm>
        </p:spPr>
        <p:txBody>
          <a:bodyPr rtlCol="0" anchor="b">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lang="en-US"/>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393944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Содержимое с изображением 18">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0"/>
            <a:ext cx="10963655" cy="891102"/>
          </a:xfrm>
        </p:spPr>
        <p:txBody>
          <a:bodyPr rtlCol="0" anchor="b">
            <a:noAutofit/>
          </a:bodyPr>
          <a:lstStyle>
            <a:lvl1pPr>
              <a:defRPr sz="5400"/>
            </a:lvl1pPr>
          </a:lstStyle>
          <a:p>
            <a:pPr rtl="0"/>
            <a:r>
              <a:rPr lang="ru"/>
              <a:t>Образец заголовка</a:t>
            </a:r>
          </a:p>
        </p:txBody>
      </p:sp>
      <p:sp>
        <p:nvSpPr>
          <p:cNvPr id="9" name="Рисунок 8">
            <a:extLst>
              <a:ext uri="{FF2B5EF4-FFF2-40B4-BE49-F238E27FC236}">
                <a16:creationId xmlns:a16="http://schemas.microsoft.com/office/drawing/2014/main" id="{2EC4665C-5805-BDA9-0EA4-387D86C88ABA}"/>
              </a:ext>
            </a:extLst>
          </p:cNvPr>
          <p:cNvSpPr>
            <a:spLocks noGrp="1"/>
          </p:cNvSpPr>
          <p:nvPr>
            <p:ph type="pic" sz="quarter" idx="15"/>
          </p:nvPr>
        </p:nvSpPr>
        <p:spPr>
          <a:xfrm>
            <a:off x="612647" y="2057400"/>
            <a:ext cx="2740153" cy="4091502"/>
          </a:xfrm>
          <a:blipFill>
            <a:blip r:embed="rId2">
              <a:alphaModFix amt="60000"/>
            </a:blip>
            <a:stretch>
              <a:fillRect/>
            </a:stretch>
          </a:blipFill>
        </p:spPr>
        <p:txBody>
          <a:bodyPr rtlCol="0"/>
          <a:lstStyle/>
          <a:p>
            <a:pPr rtl="0"/>
            <a:endParaRPr lang="en-US"/>
          </a:p>
        </p:txBody>
      </p:sp>
      <p:sp>
        <p:nvSpPr>
          <p:cNvPr id="8" name="Объект 7">
            <a:extLst>
              <a:ext uri="{FF2B5EF4-FFF2-40B4-BE49-F238E27FC236}">
                <a16:creationId xmlns:a16="http://schemas.microsoft.com/office/drawing/2014/main" id="{83F7B03F-5EDA-605B-1A2E-F48896E48939}"/>
              </a:ext>
            </a:extLst>
          </p:cNvPr>
          <p:cNvSpPr>
            <a:spLocks noGrp="1"/>
          </p:cNvSpPr>
          <p:nvPr>
            <p:ph sz="quarter" idx="14"/>
          </p:nvPr>
        </p:nvSpPr>
        <p:spPr>
          <a:xfrm>
            <a:off x="3810001" y="2057400"/>
            <a:ext cx="7766302" cy="4091502"/>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400266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Число крупное">
    <p:bg>
      <p:bgRef idx="1001">
        <a:schemeClr val="bg1"/>
      </p:bgRef>
    </p:bg>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E1DA757D-A9AE-985A-6EEE-C02E46D45DC9}"/>
              </a:ext>
            </a:extLst>
          </p:cNvPr>
          <p:cNvSpPr/>
          <p:nvPr/>
        </p:nvSpPr>
        <p:spPr>
          <a:xfrm>
            <a:off x="11250895" y="43434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50" cap="flat">
            <a:solidFill>
              <a:schemeClr val="accent4"/>
            </a:solidFill>
            <a:prstDash val="solid"/>
            <a:miter/>
          </a:ln>
        </p:spPr>
        <p:txBody>
          <a:bodyPr rtlCol="0" anchor="ctr"/>
          <a:lstStyle/>
          <a:p>
            <a:pPr algn="l" rtl="0"/>
            <a:endParaRPr lang="en-US"/>
          </a:p>
        </p:txBody>
      </p:sp>
      <p:sp>
        <p:nvSpPr>
          <p:cNvPr id="8" name="Полилиния: Фигура 7">
            <a:extLst>
              <a:ext uri="{FF2B5EF4-FFF2-40B4-BE49-F238E27FC236}">
                <a16:creationId xmlns:a16="http://schemas.microsoft.com/office/drawing/2014/main" id="{271E517F-7D77-FEA1-94A2-D8522A1BF181}"/>
              </a:ext>
            </a:extLst>
          </p:cNvPr>
          <p:cNvSpPr/>
          <p:nvPr/>
        </p:nvSpPr>
        <p:spPr>
          <a:xfrm>
            <a:off x="685800" y="46938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50" cap="flat">
            <a:solidFill>
              <a:schemeClr val="accent4"/>
            </a:solidFill>
            <a:prstDash val="solid"/>
            <a:miter/>
          </a:ln>
        </p:spPr>
        <p:txBody>
          <a:bodyPr rtlCol="0" anchor="ctr"/>
          <a:lstStyle/>
          <a:p>
            <a:pPr algn="l" rtl="0"/>
            <a:endParaRPr lang="en-US"/>
          </a:p>
        </p:txBody>
      </p:sp>
      <p:sp>
        <p:nvSpPr>
          <p:cNvPr id="11" name="Полилиния: Фигура 10">
            <a:extLst>
              <a:ext uri="{FF2B5EF4-FFF2-40B4-BE49-F238E27FC236}">
                <a16:creationId xmlns:a16="http://schemas.microsoft.com/office/drawing/2014/main" id="{562EAE4C-19D0-A0E4-1FDC-967BD2694E6F}"/>
              </a:ext>
            </a:extLst>
          </p:cNvPr>
          <p:cNvSpPr/>
          <p:nvPr/>
        </p:nvSpPr>
        <p:spPr>
          <a:xfrm>
            <a:off x="10998565" y="44258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50" cap="flat">
            <a:solidFill>
              <a:schemeClr val="accent4"/>
            </a:solidFill>
            <a:prstDash val="solid"/>
            <a:miter/>
          </a:ln>
        </p:spPr>
        <p:txBody>
          <a:bodyPr rtlCol="0" anchor="ctr"/>
          <a:lstStyle/>
          <a:p>
            <a:pPr algn="l" rtl="0"/>
            <a:endParaRPr lang="en-US"/>
          </a:p>
        </p:txBody>
      </p:sp>
      <p:sp>
        <p:nvSpPr>
          <p:cNvPr id="12" name="Полилиния: Фигура 11">
            <a:extLst>
              <a:ext uri="{FF2B5EF4-FFF2-40B4-BE49-F238E27FC236}">
                <a16:creationId xmlns:a16="http://schemas.microsoft.com/office/drawing/2014/main" id="{77E35C93-E0FF-6186-7502-985D78DA9B28}"/>
              </a:ext>
            </a:extLst>
          </p:cNvPr>
          <p:cNvSpPr/>
          <p:nvPr/>
        </p:nvSpPr>
        <p:spPr>
          <a:xfrm>
            <a:off x="10976145" y="44258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50" cap="flat">
            <a:solidFill>
              <a:schemeClr val="accent4"/>
            </a:solidFill>
            <a:prstDash val="solid"/>
            <a:miter/>
          </a:ln>
        </p:spPr>
        <p:txBody>
          <a:bodyPr rtlCol="0" anchor="ctr"/>
          <a:lstStyle/>
          <a:p>
            <a:pPr algn="l" rtl="0"/>
            <a:endParaRPr lang="en-US"/>
          </a:p>
        </p:txBody>
      </p:sp>
      <p:sp>
        <p:nvSpPr>
          <p:cNvPr id="15" name="Заголовок 14">
            <a:extLst>
              <a:ext uri="{FF2B5EF4-FFF2-40B4-BE49-F238E27FC236}">
                <a16:creationId xmlns:a16="http://schemas.microsoft.com/office/drawing/2014/main" id="{D4E889F8-D8CB-1564-17A8-26A2F4258445}"/>
              </a:ext>
            </a:extLst>
          </p:cNvPr>
          <p:cNvSpPr>
            <a:spLocks noGrp="1"/>
          </p:cNvSpPr>
          <p:nvPr>
            <p:ph type="title"/>
          </p:nvPr>
        </p:nvSpPr>
        <p:spPr>
          <a:xfrm>
            <a:off x="612649" y="5025460"/>
            <a:ext cx="9144000" cy="868680"/>
          </a:xfrm>
        </p:spPr>
        <p:txBody>
          <a:bodyPr rtlCol="0" anchor="t">
            <a:normAutofit/>
          </a:bodyPr>
          <a:lstStyle>
            <a:lvl1pPr>
              <a:lnSpc>
                <a:spcPct val="110000"/>
              </a:lnSpc>
              <a:defRPr sz="1800" cap="none" baseline="0">
                <a:solidFill>
                  <a:schemeClr val="tx2"/>
                </a:solidFill>
              </a:defRPr>
            </a:lvl1pPr>
          </a:lstStyle>
          <a:p>
            <a:pPr rtl="0"/>
            <a:r>
              <a:rPr lang="ru"/>
              <a:t>Образец заголовка</a:t>
            </a:r>
          </a:p>
        </p:txBody>
      </p:sp>
      <p:sp>
        <p:nvSpPr>
          <p:cNvPr id="13" name="Объект 12">
            <a:extLst>
              <a:ext uri="{FF2B5EF4-FFF2-40B4-BE49-F238E27FC236}">
                <a16:creationId xmlns:a16="http://schemas.microsoft.com/office/drawing/2014/main" id="{13B51AE5-91E2-069A-7DF2-EB394DA25E2D}"/>
              </a:ext>
            </a:extLst>
          </p:cNvPr>
          <p:cNvSpPr>
            <a:spLocks noGrp="1"/>
          </p:cNvSpPr>
          <p:nvPr>
            <p:ph sz="quarter" idx="15" hasCustomPrompt="1"/>
          </p:nvPr>
        </p:nvSpPr>
        <p:spPr>
          <a:xfrm>
            <a:off x="582484" y="1143000"/>
            <a:ext cx="10115679" cy="3474720"/>
          </a:xfrm>
        </p:spPr>
        <p:txBody>
          <a:bodyPr rtlCol="0" anchor="ctr">
            <a:noAutofit/>
          </a:bodyPr>
          <a:lstStyle>
            <a:lvl1pPr>
              <a:lnSpc>
                <a:spcPct val="90000"/>
              </a:lnSpc>
              <a:defRPr sz="28000"/>
            </a:lvl1pPr>
          </a:lstStyle>
          <a:p>
            <a:pPr lvl="0" rtl="0"/>
            <a:r>
              <a:rPr lang="ru"/>
              <a:t>##%</a:t>
            </a:r>
          </a:p>
        </p:txBody>
      </p:sp>
      <p:sp>
        <p:nvSpPr>
          <p:cNvPr id="4" name="Нижний колонтитул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noAutofit/>
          </a:bodyPr>
          <a:lstStyle>
            <a:lvl1pPr algn="l" rtl="0">
              <a:defRPr>
                <a:solidFill>
                  <a:schemeClr val="tx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noAutofit/>
          </a:bodyPr>
          <a:lstStyle>
            <a:lvl1pPr algn="r" rtl="0">
              <a:defRPr>
                <a:solidFill>
                  <a:schemeClr val="tx1"/>
                </a:solidFill>
              </a:defRPr>
            </a:lvl1pPr>
          </a:lstStyle>
          <a:p>
            <a:pPr rtl="0"/>
            <a:r>
              <a:rPr lang="en-US"/>
              <a:t>10.08.2025</a:t>
            </a:r>
          </a:p>
        </p:txBody>
      </p:sp>
      <p:sp>
        <p:nvSpPr>
          <p:cNvPr id="5" name="Номер слайда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noAutofit/>
          </a:bodyPr>
          <a:lstStyle>
            <a:lvl1pPr algn="r" rtl="0">
              <a:defRPr>
                <a:solidFill>
                  <a:schemeClr val="tx1"/>
                </a:solidFill>
              </a:defRPr>
            </a:lvl1pPr>
          </a:lstStyle>
          <a:p>
            <a:pPr rtl="0"/>
            <a:fld id="{AEAA3239-9EA4-4A65-A281-97F994456D9F}" type="slidenum">
              <a:rPr lang="en-US" smtClean="0"/>
              <a:pPr rtl="0"/>
              <a:t>‹#›</a:t>
            </a:fld>
            <a:endParaRPr lang="en-US"/>
          </a:p>
        </p:txBody>
      </p:sp>
    </p:spTree>
    <p:extLst>
      <p:ext uri="{BB962C8B-B14F-4D97-AF65-F5344CB8AC3E}">
        <p14:creationId xmlns:p14="http://schemas.microsoft.com/office/powerpoint/2010/main" val="418330349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Число крупное 2">
    <p:bg>
      <p:bgPr>
        <a:solidFill>
          <a:schemeClr val="bg2"/>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8FE73F6F-B481-328B-CE64-8485DC66B8EA}"/>
              </a:ext>
            </a:extLst>
          </p:cNvPr>
          <p:cNvSpPr/>
          <p:nvPr/>
        </p:nvSpPr>
        <p:spPr>
          <a:xfrm>
            <a:off x="11254003" y="729226"/>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357D968F-BFC6-694E-9A7C-A113E7DEBF65}"/>
              </a:ext>
            </a:extLst>
          </p:cNvPr>
          <p:cNvSpPr/>
          <p:nvPr/>
        </p:nvSpPr>
        <p:spPr>
          <a:xfrm>
            <a:off x="10866791" y="1080910"/>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B77A14AD-A403-0816-9FED-F4E7BB405B17}"/>
              </a:ext>
            </a:extLst>
          </p:cNvPr>
          <p:cNvSpPr/>
          <p:nvPr/>
        </p:nvSpPr>
        <p:spPr>
          <a:xfrm>
            <a:off x="11003886" y="811408"/>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4C5DE6E3-5C5B-04A2-6D84-63D852F6062A}"/>
              </a:ext>
            </a:extLst>
          </p:cNvPr>
          <p:cNvSpPr/>
          <p:nvPr/>
        </p:nvSpPr>
        <p:spPr>
          <a:xfrm>
            <a:off x="10981626" y="811414"/>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accent4"/>
            </a:solidFill>
            <a:prstDash val="solid"/>
            <a:miter/>
          </a:ln>
        </p:spPr>
        <p:txBody>
          <a:bodyPr rtlCol="0" anchor="ctr"/>
          <a:lstStyle/>
          <a:p>
            <a:pPr rtl="0"/>
            <a:endParaRPr lang="en-US"/>
          </a:p>
        </p:txBody>
      </p:sp>
      <p:sp>
        <p:nvSpPr>
          <p:cNvPr id="13" name="Заголовок 12">
            <a:extLst>
              <a:ext uri="{FF2B5EF4-FFF2-40B4-BE49-F238E27FC236}">
                <a16:creationId xmlns:a16="http://schemas.microsoft.com/office/drawing/2014/main" id="{6D258FD5-5B6B-DBB1-0F00-D02C71197F95}"/>
              </a:ext>
            </a:extLst>
          </p:cNvPr>
          <p:cNvSpPr>
            <a:spLocks noGrp="1"/>
          </p:cNvSpPr>
          <p:nvPr>
            <p:ph type="title"/>
          </p:nvPr>
        </p:nvSpPr>
        <p:spPr>
          <a:xfrm>
            <a:off x="612648" y="4859867"/>
            <a:ext cx="9144000" cy="1097280"/>
          </a:xfrm>
        </p:spPr>
        <p:txBody>
          <a:bodyPr rtlCol="0" anchor="t">
            <a:normAutofit/>
          </a:bodyPr>
          <a:lstStyle>
            <a:lvl1pPr>
              <a:lnSpc>
                <a:spcPct val="110000"/>
              </a:lnSpc>
              <a:defRPr sz="1800" cap="none" baseline="0"/>
            </a:lvl1pPr>
          </a:lstStyle>
          <a:p>
            <a:pPr rtl="0"/>
            <a:r>
              <a:rPr lang="ru"/>
              <a:t>Образец заголовка</a:t>
            </a:r>
          </a:p>
        </p:txBody>
      </p:sp>
      <p:sp>
        <p:nvSpPr>
          <p:cNvPr id="8" name="Объект 12">
            <a:extLst>
              <a:ext uri="{FF2B5EF4-FFF2-40B4-BE49-F238E27FC236}">
                <a16:creationId xmlns:a16="http://schemas.microsoft.com/office/drawing/2014/main" id="{196BB08E-5668-89FF-C0AE-D8A83C783F77}"/>
              </a:ext>
            </a:extLst>
          </p:cNvPr>
          <p:cNvSpPr>
            <a:spLocks noGrp="1"/>
          </p:cNvSpPr>
          <p:nvPr>
            <p:ph sz="quarter" idx="15" hasCustomPrompt="1"/>
          </p:nvPr>
        </p:nvSpPr>
        <p:spPr>
          <a:xfrm>
            <a:off x="582484" y="1600199"/>
            <a:ext cx="9171115" cy="3259668"/>
          </a:xfrm>
        </p:spPr>
        <p:txBody>
          <a:bodyPr rtlCol="0" anchor="ctr">
            <a:noAutofit/>
          </a:bodyPr>
          <a:lstStyle>
            <a:lvl1pPr>
              <a:lnSpc>
                <a:spcPct val="90000"/>
              </a:lnSpc>
              <a:defRPr sz="28000"/>
            </a:lvl1pPr>
          </a:lstStyle>
          <a:p>
            <a:pPr lvl="0" rtl="0"/>
            <a:r>
              <a:rPr lang="ru"/>
              <a:t>##%</a:t>
            </a:r>
          </a:p>
        </p:txBody>
      </p:sp>
      <p:sp>
        <p:nvSpPr>
          <p:cNvPr id="4" name="Нижний колонтитул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noAutofit/>
          </a:bodyPr>
          <a:lstStyle>
            <a:lvl1pPr>
              <a:defRPr>
                <a:solidFill>
                  <a:schemeClr val="tx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noAutofit/>
          </a:bodyPr>
          <a:lstStyle>
            <a:lvl1pPr>
              <a:defRPr>
                <a:solidFill>
                  <a:schemeClr val="tx1"/>
                </a:solidFill>
              </a:defRPr>
            </a:lvl1pPr>
          </a:lstStyle>
          <a:p>
            <a:pPr rtl="0"/>
            <a:r>
              <a:rPr lang="en-US"/>
              <a:t>10.08.2025</a:t>
            </a:r>
          </a:p>
        </p:txBody>
      </p:sp>
      <p:sp>
        <p:nvSpPr>
          <p:cNvPr id="5" name="Номер слайда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noAutofit/>
          </a:bodyPr>
          <a:lstStyle>
            <a:lvl1pPr>
              <a:defRPr>
                <a:solidFill>
                  <a:schemeClr val="tx1"/>
                </a:solidFill>
              </a:defRPr>
            </a:lvl1pPr>
          </a:lstStyle>
          <a:p>
            <a:pPr rtl="0"/>
            <a:fld id="{AEAA3239-9EA4-4A65-A281-97F994456D9F}" type="slidenum">
              <a:rPr lang="en-US" smtClean="0"/>
              <a:pPr rtl="0"/>
              <a:t>‹#›</a:t>
            </a:fld>
            <a:endParaRPr lang="en-US"/>
          </a:p>
        </p:txBody>
      </p:sp>
    </p:spTree>
    <p:extLst>
      <p:ext uri="{BB962C8B-B14F-4D97-AF65-F5344CB8AC3E}">
        <p14:creationId xmlns:p14="http://schemas.microsoft.com/office/powerpoint/2010/main" val="2463791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Число крупное 3">
    <p:bg>
      <p:bgPr>
        <a:solidFill>
          <a:schemeClr val="accent1">
            <a:lumMod val="50000"/>
          </a:schemeClr>
        </a:solidFill>
        <a:effectLst/>
      </p:bgPr>
    </p:bg>
    <p:spTree>
      <p:nvGrpSpPr>
        <p:cNvPr id="1" name=""/>
        <p:cNvGrpSpPr/>
        <p:nvPr/>
      </p:nvGrpSpPr>
      <p:grpSpPr>
        <a:xfrm>
          <a:off x="0" y="0"/>
          <a:ext cx="0" cy="0"/>
          <a:chOff x="0" y="0"/>
          <a:chExt cx="0" cy="0"/>
        </a:xfrm>
      </p:grpSpPr>
      <p:sp>
        <p:nvSpPr>
          <p:cNvPr id="15" name="Заголовок 14">
            <a:extLst>
              <a:ext uri="{FF2B5EF4-FFF2-40B4-BE49-F238E27FC236}">
                <a16:creationId xmlns:a16="http://schemas.microsoft.com/office/drawing/2014/main" id="{132C402C-8B4C-3690-6875-FE157681B853}"/>
              </a:ext>
            </a:extLst>
          </p:cNvPr>
          <p:cNvSpPr>
            <a:spLocks noGrp="1"/>
          </p:cNvSpPr>
          <p:nvPr>
            <p:ph type="title"/>
          </p:nvPr>
        </p:nvSpPr>
        <p:spPr>
          <a:xfrm>
            <a:off x="612648" y="5257800"/>
            <a:ext cx="9144000" cy="868680"/>
          </a:xfrm>
        </p:spPr>
        <p:txBody>
          <a:bodyPr rtlCol="0" anchor="t">
            <a:normAutofit/>
          </a:bodyPr>
          <a:lstStyle>
            <a:lvl1pPr>
              <a:lnSpc>
                <a:spcPct val="110000"/>
              </a:lnSpc>
              <a:defRPr sz="1800" cap="none" baseline="0">
                <a:solidFill>
                  <a:schemeClr val="tx2"/>
                </a:solidFill>
              </a:defRPr>
            </a:lvl1pPr>
          </a:lstStyle>
          <a:p>
            <a:pPr rtl="0"/>
            <a:r>
              <a:rPr lang="ru"/>
              <a:t>Образец заголовка</a:t>
            </a:r>
          </a:p>
        </p:txBody>
      </p:sp>
      <p:sp>
        <p:nvSpPr>
          <p:cNvPr id="14" name="Объект 12">
            <a:extLst>
              <a:ext uri="{FF2B5EF4-FFF2-40B4-BE49-F238E27FC236}">
                <a16:creationId xmlns:a16="http://schemas.microsoft.com/office/drawing/2014/main" id="{C80DC0CF-9044-3D55-7D8F-4CD97232E3E8}"/>
              </a:ext>
            </a:extLst>
          </p:cNvPr>
          <p:cNvSpPr>
            <a:spLocks noGrp="1"/>
          </p:cNvSpPr>
          <p:nvPr>
            <p:ph sz="quarter" idx="15" hasCustomPrompt="1"/>
          </p:nvPr>
        </p:nvSpPr>
        <p:spPr>
          <a:xfrm>
            <a:off x="582484" y="1143000"/>
            <a:ext cx="10115679" cy="3474720"/>
          </a:xfrm>
        </p:spPr>
        <p:txBody>
          <a:bodyPr rtlCol="0" anchor="ctr">
            <a:noAutofit/>
          </a:bodyPr>
          <a:lstStyle>
            <a:lvl1pPr>
              <a:lnSpc>
                <a:spcPct val="90000"/>
              </a:lnSpc>
              <a:defRPr sz="28000"/>
            </a:lvl1pPr>
          </a:lstStyle>
          <a:p>
            <a:pPr lvl="0" rtl="0"/>
            <a:r>
              <a:rPr lang="ru"/>
              <a:t>##%</a:t>
            </a:r>
          </a:p>
        </p:txBody>
      </p:sp>
      <p:sp>
        <p:nvSpPr>
          <p:cNvPr id="4" name="Нижний колонтитул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
        <p:nvSpPr>
          <p:cNvPr id="6" name="Полилиния: Фигура 5">
            <a:extLst>
              <a:ext uri="{FF2B5EF4-FFF2-40B4-BE49-F238E27FC236}">
                <a16:creationId xmlns:a16="http://schemas.microsoft.com/office/drawing/2014/main" id="{1B480B90-B64C-0559-ACB2-7DBB57135C77}"/>
              </a:ext>
            </a:extLst>
          </p:cNvPr>
          <p:cNvSpPr/>
          <p:nvPr/>
        </p:nvSpPr>
        <p:spPr>
          <a:xfrm>
            <a:off x="11250895" y="4562062"/>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50" cap="flat">
            <a:solidFill>
              <a:schemeClr val="accent2"/>
            </a:solidFill>
            <a:prstDash val="solid"/>
            <a:miter/>
          </a:ln>
        </p:spPr>
        <p:txBody>
          <a:bodyPr rtlCol="0" anchor="ctr"/>
          <a:lstStyle/>
          <a:p>
            <a:pPr rtl="0"/>
            <a:endParaRPr lang="en-US"/>
          </a:p>
        </p:txBody>
      </p:sp>
      <p:sp>
        <p:nvSpPr>
          <p:cNvPr id="7" name="Произвольная форма: Фигура 6">
            <a:extLst>
              <a:ext uri="{FF2B5EF4-FFF2-40B4-BE49-F238E27FC236}">
                <a16:creationId xmlns:a16="http://schemas.microsoft.com/office/drawing/2014/main" id="{CD2E866D-D29F-1CC5-14B2-BB24F10745FE}"/>
              </a:ext>
            </a:extLst>
          </p:cNvPr>
          <p:cNvSpPr/>
          <p:nvPr/>
        </p:nvSpPr>
        <p:spPr>
          <a:xfrm>
            <a:off x="685800" y="4912557"/>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50" cap="flat">
            <a:solidFill>
              <a:schemeClr val="accent2"/>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8FA0DC7F-E416-CA3E-E389-945D5FA32CC9}"/>
              </a:ext>
            </a:extLst>
          </p:cNvPr>
          <p:cNvSpPr/>
          <p:nvPr/>
        </p:nvSpPr>
        <p:spPr>
          <a:xfrm>
            <a:off x="10998565" y="4644494"/>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50" cap="flat">
            <a:solidFill>
              <a:schemeClr val="accent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52D9CC5C-2252-AB09-49B5-FD1BE0E74E30}"/>
              </a:ext>
            </a:extLst>
          </p:cNvPr>
          <p:cNvSpPr/>
          <p:nvPr/>
        </p:nvSpPr>
        <p:spPr>
          <a:xfrm>
            <a:off x="10976145" y="4644499"/>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50" cap="flat">
            <a:solidFill>
              <a:schemeClr val="accent2"/>
            </a:solidFill>
            <a:prstDash val="solid"/>
            <a:miter/>
          </a:ln>
        </p:spPr>
        <p:txBody>
          <a:bodyPr rtlCol="0" anchor="ctr"/>
          <a:lstStyle/>
          <a:p>
            <a:pPr rtl="0"/>
            <a:endParaRPr lang="en-US"/>
          </a:p>
        </p:txBody>
      </p:sp>
    </p:spTree>
    <p:extLst>
      <p:ext uri="{BB962C8B-B14F-4D97-AF65-F5344CB8AC3E}">
        <p14:creationId xmlns:p14="http://schemas.microsoft.com/office/powerpoint/2010/main" val="2273795063"/>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Заявление">
    <p:bg>
      <p:bgRef idx="1001">
        <a:schemeClr val="bg1"/>
      </p:bgRef>
    </p:bg>
    <p:spTree>
      <p:nvGrpSpPr>
        <p:cNvPr id="1" name=""/>
        <p:cNvGrpSpPr/>
        <p:nvPr/>
      </p:nvGrpSpPr>
      <p:grpSpPr>
        <a:xfrm>
          <a:off x="0" y="0"/>
          <a:ext cx="0" cy="0"/>
          <a:chOff x="0" y="0"/>
          <a:chExt cx="0" cy="0"/>
        </a:xfrm>
      </p:grpSpPr>
      <p:sp>
        <p:nvSpPr>
          <p:cNvPr id="8" name="Полилиния: Фигура 7">
            <a:extLst>
              <a:ext uri="{FF2B5EF4-FFF2-40B4-BE49-F238E27FC236}">
                <a16:creationId xmlns:a16="http://schemas.microsoft.com/office/drawing/2014/main" id="{B979D7E7-81D7-BD45-ADEC-E83F7EF73EC8}"/>
              </a:ext>
            </a:extLst>
          </p:cNvPr>
          <p:cNvSpPr/>
          <p:nvPr/>
        </p:nvSpPr>
        <p:spPr>
          <a:xfrm>
            <a:off x="11254003" y="5410200"/>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C6D6EAAA-843B-4F5B-47BF-3A0B75B59A45}"/>
              </a:ext>
            </a:extLst>
          </p:cNvPr>
          <p:cNvSpPr/>
          <p:nvPr/>
        </p:nvSpPr>
        <p:spPr>
          <a:xfrm>
            <a:off x="10866791" y="5761884"/>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D5A4CCB8-341A-D7B3-2B2F-C6943129C281}"/>
              </a:ext>
            </a:extLst>
          </p:cNvPr>
          <p:cNvSpPr/>
          <p:nvPr/>
        </p:nvSpPr>
        <p:spPr>
          <a:xfrm>
            <a:off x="11003886" y="5492382"/>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AA1B2662-9528-65C6-986B-EA4135BF4CA6}"/>
              </a:ext>
            </a:extLst>
          </p:cNvPr>
          <p:cNvSpPr/>
          <p:nvPr/>
        </p:nvSpPr>
        <p:spPr>
          <a:xfrm>
            <a:off x="10981626" y="5492388"/>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noAutofit/>
          </a:bodyPr>
          <a:lstStyle>
            <a:lvl1pPr>
              <a:defRPr sz="5400" b="0" i="0" cap="all" baseline="0">
                <a:solidFill>
                  <a:schemeClr val="accent1">
                    <a:lumMod val="50000"/>
                  </a:schemeClr>
                </a:solidFill>
                <a:latin typeface="+mj-lt"/>
              </a:defRPr>
            </a:lvl1pPr>
          </a:lstStyle>
          <a:p>
            <a:pPr rtl="0"/>
            <a:r>
              <a:rPr lang="ru"/>
              <a:t>Образец заголовка</a:t>
            </a:r>
            <a:endParaRPr lang="en-US"/>
          </a:p>
        </p:txBody>
      </p:sp>
      <p:sp>
        <p:nvSpPr>
          <p:cNvPr id="7" name="Объект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09600" y="685800"/>
            <a:ext cx="10972800" cy="4514529"/>
          </a:xfrm>
        </p:spPr>
        <p:txBody>
          <a:bodyPr rtlCol="0" anchor="t">
            <a:noAutofit/>
          </a:bodyPr>
          <a:lstStyle>
            <a:lvl1pPr marL="0" indent="0">
              <a:lnSpc>
                <a:spcPct val="90000"/>
              </a:lnSpc>
              <a:buNone/>
              <a:defRPr sz="7000" b="0" i="0" cap="all" baseline="0">
                <a:latin typeface="+mn-lt"/>
              </a:defRPr>
            </a:lvl1pPr>
            <a:lvl2pPr marL="228600" indent="0">
              <a:lnSpc>
                <a:spcPct val="90000"/>
              </a:lnSpc>
              <a:buNone/>
              <a:defRPr sz="7000" b="0" i="0" cap="all" baseline="0">
                <a:latin typeface="+mn-lt"/>
              </a:defRPr>
            </a:lvl2pPr>
            <a:lvl3pPr marL="457200" indent="0">
              <a:lnSpc>
                <a:spcPct val="90000"/>
              </a:lnSpc>
              <a:buNone/>
              <a:defRPr sz="7000" b="0" i="0" cap="all" baseline="0">
                <a:latin typeface="+mn-lt"/>
              </a:defRPr>
            </a:lvl3pPr>
            <a:lvl4pPr marL="685800" indent="0">
              <a:lnSpc>
                <a:spcPct val="90000"/>
              </a:lnSpc>
              <a:buNone/>
              <a:defRPr sz="7000" b="0" i="0" cap="all" baseline="0">
                <a:latin typeface="+mn-lt"/>
              </a:defRPr>
            </a:lvl4pPr>
            <a:lvl5pPr marL="914400" indent="0">
              <a:lnSpc>
                <a:spcPct val="90000"/>
              </a:lnSpc>
              <a:buNone/>
              <a:defRPr sz="7000" b="0" i="0" cap="all" baseline="0">
                <a:latin typeface="+mn-lt"/>
              </a:defRPr>
            </a:lvl5pPr>
          </a:lstStyle>
          <a:p>
            <a:pPr lvl="0" rtl="0"/>
            <a:r>
              <a:rPr lang="ru"/>
              <a:t>Щелкните, чтобы добавить заявление</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Нижний колонтитул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83681982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с изображением 2">
    <p:bg>
      <p:bgPr>
        <a:solidFill>
          <a:schemeClr val="tx2"/>
        </a:solidFill>
        <a:effectLst/>
      </p:bgPr>
    </p:bg>
    <p:spTree>
      <p:nvGrpSpPr>
        <p:cNvPr id="1" name=""/>
        <p:cNvGrpSpPr/>
        <p:nvPr/>
      </p:nvGrpSpPr>
      <p:grpSpPr>
        <a:xfrm>
          <a:off x="0" y="0"/>
          <a:ext cx="0" cy="0"/>
          <a:chOff x="0" y="0"/>
          <a:chExt cx="0" cy="0"/>
        </a:xfrm>
      </p:grpSpPr>
      <p:sp>
        <p:nvSpPr>
          <p:cNvPr id="15" name="Заголовок 1">
            <a:extLst>
              <a:ext uri="{FF2B5EF4-FFF2-40B4-BE49-F238E27FC236}">
                <a16:creationId xmlns:a16="http://schemas.microsoft.com/office/drawing/2014/main" id="{A813B312-A2CE-16E4-D28B-8DDFF5527304}"/>
              </a:ext>
            </a:extLst>
          </p:cNvPr>
          <p:cNvSpPr>
            <a:spLocks noGrp="1"/>
          </p:cNvSpPr>
          <p:nvPr>
            <p:ph type="ctrTitle"/>
          </p:nvPr>
        </p:nvSpPr>
        <p:spPr>
          <a:xfrm>
            <a:off x="4476746" y="685799"/>
            <a:ext cx="7080507" cy="3200400"/>
          </a:xfrm>
        </p:spPr>
        <p:txBody>
          <a:bodyPr vert="horz" lIns="91440" tIns="45720" rIns="91440" bIns="45720" rtlCol="0" anchor="t">
            <a:noAutofit/>
          </a:bodyPr>
          <a:lstStyle>
            <a:lvl1pPr>
              <a:defRPr lang="en-US" sz="7000" dirty="0">
                <a:solidFill>
                  <a:schemeClr val="bg2"/>
                </a:solidFill>
              </a:defRPr>
            </a:lvl1pPr>
          </a:lstStyle>
          <a:p>
            <a:pPr lvl="0" rtl="0"/>
            <a:r>
              <a:rPr lang="ru"/>
              <a:t>Образец заголовка</a:t>
            </a:r>
          </a:p>
        </p:txBody>
      </p:sp>
      <p:sp>
        <p:nvSpPr>
          <p:cNvPr id="16" name="Подзаголовок 2">
            <a:extLst>
              <a:ext uri="{FF2B5EF4-FFF2-40B4-BE49-F238E27FC236}">
                <a16:creationId xmlns:a16="http://schemas.microsoft.com/office/drawing/2014/main" id="{4846D76D-B1D3-9330-420A-6ED740BDB970}"/>
              </a:ext>
            </a:extLst>
          </p:cNvPr>
          <p:cNvSpPr>
            <a:spLocks noGrp="1"/>
          </p:cNvSpPr>
          <p:nvPr>
            <p:ph type="subTitle" idx="1"/>
          </p:nvPr>
        </p:nvSpPr>
        <p:spPr>
          <a:xfrm>
            <a:off x="4476746" y="5277549"/>
            <a:ext cx="7080507" cy="894646"/>
          </a:xfrm>
        </p:spPr>
        <p:txBody>
          <a:bodyPr vert="horz" lIns="91440" tIns="45720" rIns="91440" bIns="45720" rtlCol="0" anchor="t">
            <a:noAutofit/>
          </a:bodyPr>
          <a:lstStyle>
            <a:lvl1pPr marL="0" indent="0">
              <a:buNone/>
              <a:defRPr lang="en-US" sz="1800" dirty="0">
                <a:solidFill>
                  <a:schemeClr val="bg2"/>
                </a:solidFill>
              </a:defRPr>
            </a:lvl1pPr>
          </a:lstStyle>
          <a:p>
            <a:pPr lvl="0" rtl="0"/>
            <a:r>
              <a:rPr lang="ru"/>
              <a:t>Образец подзаголовка</a:t>
            </a:r>
          </a:p>
        </p:txBody>
      </p:sp>
      <p:sp>
        <p:nvSpPr>
          <p:cNvPr id="14" name="Рисунок 25">
            <a:extLst>
              <a:ext uri="{FF2B5EF4-FFF2-40B4-BE49-F238E27FC236}">
                <a16:creationId xmlns:a16="http://schemas.microsoft.com/office/drawing/2014/main" id="{982E949F-6B9B-8268-EB83-127C78D43502}"/>
              </a:ext>
            </a:extLst>
          </p:cNvPr>
          <p:cNvSpPr>
            <a:spLocks noGrp="1"/>
          </p:cNvSpPr>
          <p:nvPr>
            <p:ph type="pic" sz="quarter" idx="17"/>
          </p:nvPr>
        </p:nvSpPr>
        <p:spPr>
          <a:xfrm>
            <a:off x="0" y="0"/>
            <a:ext cx="3889251" cy="6858000"/>
          </a:xfrm>
          <a:blipFill>
            <a:blip r:embed="rId2">
              <a:alphaModFix amt="60000"/>
            </a:blip>
            <a:stretch>
              <a:fillRect/>
            </a:stretch>
          </a:blipFill>
        </p:spPr>
        <p:txBody>
          <a:bodyPr rtlCol="0"/>
          <a:lstStyle/>
          <a:p>
            <a:pPr rtl="0"/>
            <a:endParaRPr lang="en-US"/>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4476746" y="6343955"/>
            <a:ext cx="2100482" cy="365125"/>
          </a:xfrm>
        </p:spPr>
        <p:txBody>
          <a:bodyPr rtlCol="0">
            <a:noAutofit/>
          </a:bodyPr>
          <a:lstStyle>
            <a:lvl1pPr>
              <a:defRPr>
                <a:solidFill>
                  <a:schemeClr val="bg1"/>
                </a:solidFill>
              </a:defRPr>
            </a:lvl1pPr>
          </a:lstStyle>
          <a:p>
            <a:pPr rtl="0"/>
            <a:r>
              <a:rPr lang="ru"/>
              <a:t>Образец текста нижнего колонтитула</a:t>
            </a:r>
            <a:endParaRPr lang="en-US"/>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9635138" y="6343955"/>
            <a:ext cx="1458908" cy="365125"/>
          </a:xfrm>
        </p:spPr>
        <p:txBody>
          <a:bodyPr rtlCol="0">
            <a:noAutofit/>
          </a:bodyPr>
          <a:lstStyle>
            <a:lvl1pPr>
              <a:defRPr>
                <a:solidFill>
                  <a:schemeClr val="bg1"/>
                </a:solidFill>
                <a:effectLst/>
              </a:defRPr>
            </a:lvl1p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rtl="0"/>
              <a:t>‹#›</a:t>
            </a:fld>
            <a:endParaRPr lang="en-US"/>
          </a:p>
        </p:txBody>
      </p:sp>
      <p:cxnSp>
        <p:nvCxnSpPr>
          <p:cNvPr id="18" name="Прямая соединительная линия 17">
            <a:extLst>
              <a:ext uri="{FF2B5EF4-FFF2-40B4-BE49-F238E27FC236}">
                <a16:creationId xmlns:a16="http://schemas.microsoft.com/office/drawing/2014/main" id="{DD53745E-5DC2-F332-24A5-4F8F509E820B}"/>
              </a:ext>
            </a:extLst>
          </p:cNvPr>
          <p:cNvCxnSpPr/>
          <p:nvPr userDrawn="1"/>
        </p:nvCxnSpPr>
        <p:spPr>
          <a:xfrm>
            <a:off x="4479797" y="4876800"/>
            <a:ext cx="70774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2392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Заявление 2">
    <p:bg>
      <p:bgPr>
        <a:solidFill>
          <a:schemeClr val="accent1">
            <a:lumMod val="50000"/>
          </a:schemeClr>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70572EAA-9C03-6737-7961-89F7D9E127AC}"/>
              </a:ext>
            </a:extLst>
          </p:cNvPr>
          <p:cNvSpPr/>
          <p:nvPr/>
        </p:nvSpPr>
        <p:spPr>
          <a:xfrm>
            <a:off x="11250895" y="5430148"/>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5D2A1F66-1FB1-8357-178D-CB1C0F8B7E56}"/>
              </a:ext>
            </a:extLst>
          </p:cNvPr>
          <p:cNvSpPr/>
          <p:nvPr/>
        </p:nvSpPr>
        <p:spPr>
          <a:xfrm>
            <a:off x="685800" y="5780643"/>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EDAD8E75-63C0-8CE8-7E5A-37E4E429140F}"/>
              </a:ext>
            </a:extLst>
          </p:cNvPr>
          <p:cNvSpPr/>
          <p:nvPr/>
        </p:nvSpPr>
        <p:spPr>
          <a:xfrm>
            <a:off x="10998565" y="5512580"/>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9DF1B2A2-FEB2-CC42-0F0F-71CD13535424}"/>
              </a:ext>
            </a:extLst>
          </p:cNvPr>
          <p:cNvSpPr/>
          <p:nvPr/>
        </p:nvSpPr>
        <p:spPr>
          <a:xfrm>
            <a:off x="10976145" y="5512585"/>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2"/>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noAutofit/>
          </a:bodyPr>
          <a:lstStyle>
            <a:lvl1pPr>
              <a:defRPr sz="5400" b="0" i="0" cap="all" baseline="0">
                <a:solidFill>
                  <a:schemeClr val="accent1">
                    <a:lumMod val="50000"/>
                  </a:schemeClr>
                </a:solidFill>
                <a:latin typeface="+mj-lt"/>
              </a:defRPr>
            </a:lvl1pPr>
          </a:lstStyle>
          <a:p>
            <a:pPr rtl="0"/>
            <a:r>
              <a:rPr lang="ru"/>
              <a:t>Образец заголовка</a:t>
            </a:r>
            <a:endParaRPr lang="en-US"/>
          </a:p>
        </p:txBody>
      </p:sp>
      <p:sp>
        <p:nvSpPr>
          <p:cNvPr id="7" name="Объект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85800"/>
            <a:ext cx="10972800" cy="4572000"/>
          </a:xfrm>
        </p:spPr>
        <p:txBody>
          <a:bodyPr vert="horz" lIns="91440" tIns="45720" rIns="91440" bIns="45720" rtlCol="0" anchor="t">
            <a:noAutofit/>
          </a:bodyPr>
          <a:lstStyle>
            <a:lvl1pPr marL="0" indent="0">
              <a:lnSpc>
                <a:spcPct val="90000"/>
              </a:lnSpc>
              <a:buNone/>
              <a:defRPr lang="en-US" sz="7000" b="0" i="0" cap="all" baseline="0" dirty="0">
                <a:latin typeface="+mn-lt"/>
              </a:defRPr>
            </a:lvl1pPr>
            <a:lvl2pPr marL="228600" indent="0">
              <a:lnSpc>
                <a:spcPct val="90000"/>
              </a:lnSpc>
              <a:buNone/>
              <a:defRPr lang="en-US" sz="7000" b="0" i="0" cap="all" baseline="0" dirty="0">
                <a:latin typeface="+mn-lt"/>
              </a:defRPr>
            </a:lvl2pPr>
            <a:lvl3pPr marL="457200" indent="0">
              <a:lnSpc>
                <a:spcPct val="90000"/>
              </a:lnSpc>
              <a:buNone/>
              <a:defRPr lang="en-US" sz="7000" b="0" i="0" cap="all" baseline="0" dirty="0">
                <a:latin typeface="+mn-lt"/>
              </a:defRPr>
            </a:lvl3pPr>
            <a:lvl4pPr marL="685800" indent="0">
              <a:lnSpc>
                <a:spcPct val="90000"/>
              </a:lnSpc>
              <a:buNone/>
              <a:defRPr lang="en-US" sz="7000" b="0" i="0" cap="all" baseline="0" dirty="0">
                <a:latin typeface="+mn-lt"/>
              </a:defRPr>
            </a:lvl4pPr>
            <a:lvl5pPr marL="914400" indent="0">
              <a:lnSpc>
                <a:spcPct val="90000"/>
              </a:lnSpc>
              <a:buNone/>
              <a:defRPr lang="en-US" sz="7000" b="0" i="0" cap="all" baseline="0" dirty="0">
                <a:latin typeface="+mn-lt"/>
              </a:defRPr>
            </a:lvl5pPr>
          </a:lstStyle>
          <a:p>
            <a:pPr lvl="0" rtl="0"/>
            <a:r>
              <a:rPr lang="ru"/>
              <a:t>Щелкните, чтобы добавить заявление</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4" name="Нижний колонтитул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500280397"/>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Цитата">
    <p:bg>
      <p:bgPr>
        <a:solidFill>
          <a:schemeClr val="tx2"/>
        </a:solidFill>
        <a:effectLst/>
      </p:bgPr>
    </p:bg>
    <p:spTree>
      <p:nvGrpSpPr>
        <p:cNvPr id="1" name=""/>
        <p:cNvGrpSpPr/>
        <p:nvPr/>
      </p:nvGrpSpPr>
      <p:grpSpPr>
        <a:xfrm>
          <a:off x="0" y="0"/>
          <a:ext cx="0" cy="0"/>
          <a:chOff x="0" y="0"/>
          <a:chExt cx="0" cy="0"/>
        </a:xfrm>
      </p:grpSpPr>
      <p:sp>
        <p:nvSpPr>
          <p:cNvPr id="7" name="Объект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22479" y="685800"/>
            <a:ext cx="9140953" cy="2699775"/>
          </a:xfrm>
        </p:spPr>
        <p:txBody>
          <a:bodyPr rtlCol="0" anchor="t">
            <a:noAutofit/>
          </a:bodyPr>
          <a:lstStyle>
            <a:lvl1pPr marL="164592" indent="-164592">
              <a:lnSpc>
                <a:spcPct val="100000"/>
              </a:lnSpc>
              <a:spcBef>
                <a:spcPts val="0"/>
              </a:spcBef>
              <a:buNone/>
              <a:defRPr sz="5400" b="0" i="0" cap="all" baseline="0">
                <a:solidFill>
                  <a:schemeClr val="bg2"/>
                </a:solidFill>
                <a:latin typeface="+mj-lt"/>
              </a:defRPr>
            </a:lvl1pPr>
          </a:lstStyle>
          <a:p>
            <a:pPr lvl="0" rtl="0"/>
            <a:r>
              <a:rPr lang="ru"/>
              <a:t>Щелкните, чтобы добавить цитату</a:t>
            </a:r>
          </a:p>
        </p:txBody>
      </p:sp>
      <p:sp>
        <p:nvSpPr>
          <p:cNvPr id="4" name="Нижний колонтитул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noAutofit/>
          </a:bodyPr>
          <a:lstStyle>
            <a:lvl1pPr>
              <a:defRPr>
                <a:solidFill>
                  <a:schemeClr val="bg1"/>
                </a:solidFill>
              </a:defRPr>
            </a:lvl1pPr>
          </a:lstStyle>
          <a:p>
            <a:pPr rtl="0"/>
            <a:r>
              <a:rPr lang="en-US"/>
              <a:t>10.08.2025</a:t>
            </a:r>
          </a:p>
        </p:txBody>
      </p:sp>
      <p:sp>
        <p:nvSpPr>
          <p:cNvPr id="5" name="Номер слайда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rtl="0"/>
              <a:t>‹#›</a:t>
            </a:fld>
            <a:endParaRPr lang="en-US"/>
          </a:p>
        </p:txBody>
      </p:sp>
      <p:sp>
        <p:nvSpPr>
          <p:cNvPr id="8" name="Полилиния: Фигура 7">
            <a:extLst>
              <a:ext uri="{FF2B5EF4-FFF2-40B4-BE49-F238E27FC236}">
                <a16:creationId xmlns:a16="http://schemas.microsoft.com/office/drawing/2014/main" id="{FE594965-EF4A-40C0-FED1-CF5564CED970}"/>
              </a:ext>
            </a:extLst>
          </p:cNvPr>
          <p:cNvSpPr/>
          <p:nvPr/>
        </p:nvSpPr>
        <p:spPr>
          <a:xfrm>
            <a:off x="11250895" y="4562061"/>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69DE90F9-432C-AEEC-88D5-177A0E299391}"/>
              </a:ext>
            </a:extLst>
          </p:cNvPr>
          <p:cNvSpPr/>
          <p:nvPr/>
        </p:nvSpPr>
        <p:spPr>
          <a:xfrm>
            <a:off x="685800" y="4912556"/>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78ECD3CD-C697-A46B-71F2-D64BD77C395C}"/>
              </a:ext>
            </a:extLst>
          </p:cNvPr>
          <p:cNvSpPr/>
          <p:nvPr/>
        </p:nvSpPr>
        <p:spPr>
          <a:xfrm>
            <a:off x="10998565" y="4644493"/>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546793A7-6512-567E-DAFF-BB4A63B89DC3}"/>
              </a:ext>
            </a:extLst>
          </p:cNvPr>
          <p:cNvSpPr/>
          <p:nvPr/>
        </p:nvSpPr>
        <p:spPr>
          <a:xfrm>
            <a:off x="10976145" y="4644498"/>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6" name="Заголовок 5">
            <a:extLst>
              <a:ext uri="{FF2B5EF4-FFF2-40B4-BE49-F238E27FC236}">
                <a16:creationId xmlns:a16="http://schemas.microsoft.com/office/drawing/2014/main" id="{A66A0D5A-6B2D-15B8-4FC0-30535DF01217}"/>
              </a:ext>
            </a:extLst>
          </p:cNvPr>
          <p:cNvSpPr>
            <a:spLocks noGrp="1"/>
          </p:cNvSpPr>
          <p:nvPr>
            <p:ph type="title" hasCustomPrompt="1"/>
          </p:nvPr>
        </p:nvSpPr>
        <p:spPr>
          <a:xfrm>
            <a:off x="612648" y="5486398"/>
            <a:ext cx="10058400" cy="669473"/>
          </a:xfrm>
        </p:spPr>
        <p:txBody>
          <a:bodyPr rtlCol="0" anchor="ctr">
            <a:normAutofit/>
          </a:bodyPr>
          <a:lstStyle>
            <a:lvl1pPr>
              <a:lnSpc>
                <a:spcPct val="120000"/>
              </a:lnSpc>
              <a:defRPr sz="1800" cap="none" baseline="0">
                <a:solidFill>
                  <a:schemeClr val="bg2"/>
                </a:solidFill>
              </a:defRPr>
            </a:lvl1pPr>
          </a:lstStyle>
          <a:p>
            <a:pPr rtl="0"/>
            <a:r>
              <a:rPr lang="ru"/>
              <a:t>Автор цитаты</a:t>
            </a:r>
          </a:p>
        </p:txBody>
      </p:sp>
    </p:spTree>
    <p:extLst>
      <p:ext uri="{BB962C8B-B14F-4D97-AF65-F5344CB8AC3E}">
        <p14:creationId xmlns:p14="http://schemas.microsoft.com/office/powerpoint/2010/main" val="38458659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Цитата 2">
    <p:bg>
      <p:bgPr>
        <a:solidFill>
          <a:schemeClr val="accent4"/>
        </a:solidFill>
        <a:effectLst/>
      </p:bgPr>
    </p:bg>
    <p:spTree>
      <p:nvGrpSpPr>
        <p:cNvPr id="1" name=""/>
        <p:cNvGrpSpPr/>
        <p:nvPr/>
      </p:nvGrpSpPr>
      <p:grpSpPr>
        <a:xfrm>
          <a:off x="0" y="0"/>
          <a:ext cx="0" cy="0"/>
          <a:chOff x="0" y="0"/>
          <a:chExt cx="0" cy="0"/>
        </a:xfrm>
      </p:grpSpPr>
      <p:sp>
        <p:nvSpPr>
          <p:cNvPr id="8" name="Полилиния: Фигура 7">
            <a:extLst>
              <a:ext uri="{FF2B5EF4-FFF2-40B4-BE49-F238E27FC236}">
                <a16:creationId xmlns:a16="http://schemas.microsoft.com/office/drawing/2014/main" id="{7D86F34B-87C2-AC58-5483-78C0E5DB477C}"/>
              </a:ext>
            </a:extLst>
          </p:cNvPr>
          <p:cNvSpPr/>
          <p:nvPr/>
        </p:nvSpPr>
        <p:spPr>
          <a:xfrm>
            <a:off x="11254003" y="729226"/>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bg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CB6B59A7-7C3C-7431-CC9A-51EFBA257959}"/>
              </a:ext>
            </a:extLst>
          </p:cNvPr>
          <p:cNvSpPr/>
          <p:nvPr/>
        </p:nvSpPr>
        <p:spPr>
          <a:xfrm>
            <a:off x="10866791" y="1080910"/>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bg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ED2D0661-BB9A-E751-A4EB-2C95BF96A560}"/>
              </a:ext>
            </a:extLst>
          </p:cNvPr>
          <p:cNvSpPr/>
          <p:nvPr/>
        </p:nvSpPr>
        <p:spPr>
          <a:xfrm>
            <a:off x="11003886" y="811408"/>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bg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F09A5AB9-86E5-2BD1-8EFC-49C204619282}"/>
              </a:ext>
            </a:extLst>
          </p:cNvPr>
          <p:cNvSpPr/>
          <p:nvPr/>
        </p:nvSpPr>
        <p:spPr>
          <a:xfrm>
            <a:off x="10981626" y="811414"/>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bg2"/>
            </a:solidFill>
            <a:prstDash val="solid"/>
            <a:miter/>
          </a:ln>
        </p:spPr>
        <p:txBody>
          <a:bodyPr rtlCol="0" anchor="ctr"/>
          <a:lstStyle/>
          <a:p>
            <a:pPr rtl="0"/>
            <a:endParaRPr lang="en-US"/>
          </a:p>
        </p:txBody>
      </p:sp>
      <p:sp>
        <p:nvSpPr>
          <p:cNvPr id="7" name="Объект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7" y="1600200"/>
            <a:ext cx="10055353" cy="3657601"/>
          </a:xfrm>
        </p:spPr>
        <p:txBody>
          <a:bodyPr rtlCol="0" anchor="b">
            <a:noAutofit/>
          </a:bodyPr>
          <a:lstStyle>
            <a:lvl1pPr marL="164592" indent="-164592">
              <a:lnSpc>
                <a:spcPct val="100000"/>
              </a:lnSpc>
              <a:spcBef>
                <a:spcPts val="0"/>
              </a:spcBef>
              <a:buNone/>
              <a:defRPr sz="5400" b="0" i="0" cap="all" baseline="0">
                <a:solidFill>
                  <a:schemeClr val="bg2"/>
                </a:solidFill>
                <a:latin typeface="+mj-lt"/>
              </a:defRPr>
            </a:lvl1pPr>
          </a:lstStyle>
          <a:p>
            <a:pPr lvl="0" rtl="0"/>
            <a:r>
              <a:rPr lang="ru"/>
              <a:t>Щелкните, чтобы добавить цитату</a:t>
            </a:r>
          </a:p>
        </p:txBody>
      </p:sp>
      <p:sp>
        <p:nvSpPr>
          <p:cNvPr id="4" name="Нижний колонтитул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noAutofit/>
          </a:bodyPr>
          <a:lstStyle>
            <a:lvl1pPr>
              <a:defRPr>
                <a:solidFill>
                  <a:schemeClr val="bg1"/>
                </a:solidFill>
              </a:defRPr>
            </a:lvl1pPr>
          </a:lstStyle>
          <a:p>
            <a:pPr rtl="0"/>
            <a:r>
              <a:rPr lang="en-US"/>
              <a:t>10.08.2025</a:t>
            </a:r>
          </a:p>
        </p:txBody>
      </p:sp>
      <p:sp>
        <p:nvSpPr>
          <p:cNvPr id="5" name="Номер слайда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rtl="0"/>
              <a:t>‹#›</a:t>
            </a:fld>
            <a:endParaRPr lang="en-US"/>
          </a:p>
        </p:txBody>
      </p:sp>
      <p:sp>
        <p:nvSpPr>
          <p:cNvPr id="13" name="Заголовок 5">
            <a:extLst>
              <a:ext uri="{FF2B5EF4-FFF2-40B4-BE49-F238E27FC236}">
                <a16:creationId xmlns:a16="http://schemas.microsoft.com/office/drawing/2014/main" id="{A4A8879E-F637-BA38-C325-517B59E125EE}"/>
              </a:ext>
            </a:extLst>
          </p:cNvPr>
          <p:cNvSpPr>
            <a:spLocks noGrp="1"/>
          </p:cNvSpPr>
          <p:nvPr>
            <p:ph type="title" hasCustomPrompt="1"/>
          </p:nvPr>
        </p:nvSpPr>
        <p:spPr>
          <a:xfrm>
            <a:off x="612648" y="5486398"/>
            <a:ext cx="10058400" cy="669473"/>
          </a:xfrm>
        </p:spPr>
        <p:txBody>
          <a:bodyPr rtlCol="0" anchor="ctr">
            <a:normAutofit/>
          </a:bodyPr>
          <a:lstStyle>
            <a:lvl1pPr>
              <a:lnSpc>
                <a:spcPct val="120000"/>
              </a:lnSpc>
              <a:defRPr sz="1800" cap="none" baseline="0">
                <a:solidFill>
                  <a:schemeClr val="bg2"/>
                </a:solidFill>
              </a:defRPr>
            </a:lvl1pPr>
          </a:lstStyle>
          <a:p>
            <a:pPr rtl="0"/>
            <a:r>
              <a:rPr lang="ru"/>
              <a:t>Автор цитаты</a:t>
            </a:r>
          </a:p>
        </p:txBody>
      </p:sp>
    </p:spTree>
    <p:extLst>
      <p:ext uri="{BB962C8B-B14F-4D97-AF65-F5344CB8AC3E}">
        <p14:creationId xmlns:p14="http://schemas.microsoft.com/office/powerpoint/2010/main" val="139689776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Цитата 3">
    <p:bg>
      <p:bgPr>
        <a:solidFill>
          <a:schemeClr val="accent1">
            <a:lumMod val="50000"/>
          </a:schemeClr>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20ED10B2-4172-93C9-B408-242DDBA504A8}"/>
              </a:ext>
            </a:extLst>
          </p:cNvPr>
          <p:cNvSpPr/>
          <p:nvPr/>
        </p:nvSpPr>
        <p:spPr>
          <a:xfrm>
            <a:off x="11250895" y="5430148"/>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4CF4AA95-C597-81F0-35EA-96B5BA7A12BB}"/>
              </a:ext>
            </a:extLst>
          </p:cNvPr>
          <p:cNvSpPr/>
          <p:nvPr/>
        </p:nvSpPr>
        <p:spPr>
          <a:xfrm>
            <a:off x="685800" y="5780643"/>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EDA37871-D86F-9BA6-1D96-9B3392C2F247}"/>
              </a:ext>
            </a:extLst>
          </p:cNvPr>
          <p:cNvSpPr/>
          <p:nvPr/>
        </p:nvSpPr>
        <p:spPr>
          <a:xfrm>
            <a:off x="10998565" y="5512580"/>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DB203EFA-FE43-9B63-5768-4A3FD1509639}"/>
              </a:ext>
            </a:extLst>
          </p:cNvPr>
          <p:cNvSpPr/>
          <p:nvPr/>
        </p:nvSpPr>
        <p:spPr>
          <a:xfrm>
            <a:off x="10976145" y="5512585"/>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2"/>
            </a:solidFill>
            <a:prstDash val="solid"/>
            <a:miter/>
          </a:ln>
        </p:spPr>
        <p:txBody>
          <a:bodyPr rtlCol="0" anchor="ctr"/>
          <a:lstStyle/>
          <a:p>
            <a:pPr rtl="0"/>
            <a:endParaRPr lang="en-US"/>
          </a:p>
        </p:txBody>
      </p:sp>
      <p:sp>
        <p:nvSpPr>
          <p:cNvPr id="7" name="Объект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868680"/>
            <a:ext cx="9140952" cy="3660746"/>
          </a:xfrm>
        </p:spPr>
        <p:txBody>
          <a:bodyPr rtlCol="0" anchor="ctr">
            <a:noAutofit/>
          </a:bodyPr>
          <a:lstStyle>
            <a:lvl1pPr marL="164592" indent="-164592">
              <a:lnSpc>
                <a:spcPct val="110000"/>
              </a:lnSpc>
              <a:spcBef>
                <a:spcPts val="0"/>
              </a:spcBef>
              <a:buNone/>
              <a:defRPr sz="5400" b="0" i="0" cap="all" baseline="0">
                <a:solidFill>
                  <a:schemeClr val="bg2"/>
                </a:solidFill>
                <a:latin typeface="+mj-lt"/>
              </a:defRPr>
            </a:lvl1pPr>
          </a:lstStyle>
          <a:p>
            <a:pPr lvl="0" rtl="0"/>
            <a:r>
              <a:rPr lang="ru"/>
              <a:t>Щелкните, чтобы добавить цитату</a:t>
            </a:r>
          </a:p>
        </p:txBody>
      </p:sp>
      <p:sp>
        <p:nvSpPr>
          <p:cNvPr id="4" name="Нижний колонтитул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noAutofit/>
          </a:bodyPr>
          <a:lstStyle>
            <a:lvl1pPr>
              <a:defRPr>
                <a:solidFill>
                  <a:schemeClr val="bg1"/>
                </a:solidFill>
              </a:defRPr>
            </a:lvl1pPr>
          </a:lstStyle>
          <a:p>
            <a:pPr rtl="0"/>
            <a:r>
              <a:rPr lang="en-US"/>
              <a:t>10.08.2025</a:t>
            </a:r>
          </a:p>
        </p:txBody>
      </p:sp>
      <p:sp>
        <p:nvSpPr>
          <p:cNvPr id="5" name="Номер слайда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rtl="0"/>
              <a:t>‹#›</a:t>
            </a:fld>
            <a:endParaRPr lang="en-US"/>
          </a:p>
        </p:txBody>
      </p:sp>
      <p:sp>
        <p:nvSpPr>
          <p:cNvPr id="13" name="Заголовок 12">
            <a:extLst>
              <a:ext uri="{FF2B5EF4-FFF2-40B4-BE49-F238E27FC236}">
                <a16:creationId xmlns:a16="http://schemas.microsoft.com/office/drawing/2014/main" id="{F259B8E5-883A-B6CE-4C6C-F6F48B038CDE}"/>
              </a:ext>
            </a:extLst>
          </p:cNvPr>
          <p:cNvSpPr>
            <a:spLocks noGrp="1"/>
          </p:cNvSpPr>
          <p:nvPr>
            <p:ph type="title" hasCustomPrompt="1"/>
          </p:nvPr>
        </p:nvSpPr>
        <p:spPr>
          <a:xfrm>
            <a:off x="612648" y="4617720"/>
            <a:ext cx="9140951" cy="788609"/>
          </a:xfrm>
        </p:spPr>
        <p:txBody>
          <a:bodyPr rtlCol="0" anchor="t">
            <a:normAutofit/>
          </a:bodyPr>
          <a:lstStyle>
            <a:lvl1pPr>
              <a:lnSpc>
                <a:spcPct val="120000"/>
              </a:lnSpc>
              <a:defRPr sz="1800" cap="none" baseline="0">
                <a:solidFill>
                  <a:schemeClr val="bg2"/>
                </a:solidFill>
              </a:defRPr>
            </a:lvl1pPr>
          </a:lstStyle>
          <a:p>
            <a:pPr rtl="0"/>
            <a:r>
              <a:rPr lang="ru"/>
              <a:t>Автор цитаты</a:t>
            </a:r>
          </a:p>
        </p:txBody>
      </p:sp>
    </p:spTree>
    <p:extLst>
      <p:ext uri="{BB962C8B-B14F-4D97-AF65-F5344CB8AC3E}">
        <p14:creationId xmlns:p14="http://schemas.microsoft.com/office/powerpoint/2010/main" val="1566978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F3BB49-A328-F121-7F27-DEB7C3CC2B0F}"/>
              </a:ext>
            </a:extLst>
          </p:cNvPr>
          <p:cNvSpPr>
            <a:spLocks noGrp="1"/>
          </p:cNvSpPr>
          <p:nvPr>
            <p:ph type="title"/>
          </p:nvPr>
        </p:nvSpPr>
        <p:spPr>
          <a:xfrm>
            <a:off x="612647" y="685800"/>
            <a:ext cx="10963655" cy="1133170"/>
          </a:xfrm>
        </p:spPr>
        <p:txBody>
          <a:bodyPr rtlCol="0" anchor="b">
            <a:noAutofit/>
          </a:bodyPr>
          <a:lstStyle/>
          <a:p>
            <a:pPr rtl="0"/>
            <a:r>
              <a:rPr lang="ru"/>
              <a:t>Образец заголовка</a:t>
            </a:r>
          </a:p>
        </p:txBody>
      </p:sp>
      <p:sp>
        <p:nvSpPr>
          <p:cNvPr id="4" name="Объект 3">
            <a:extLst>
              <a:ext uri="{FF2B5EF4-FFF2-40B4-BE49-F238E27FC236}">
                <a16:creationId xmlns:a16="http://schemas.microsoft.com/office/drawing/2014/main" id="{6627D5A5-84C3-7EDE-A8EB-2DE057DE46AB}"/>
              </a:ext>
            </a:extLst>
          </p:cNvPr>
          <p:cNvSpPr>
            <a:spLocks noGrp="1"/>
          </p:cNvSpPr>
          <p:nvPr>
            <p:ph sz="quarter" idx="15"/>
          </p:nvPr>
        </p:nvSpPr>
        <p:spPr>
          <a:xfrm>
            <a:off x="612775" y="1965960"/>
            <a:ext cx="5074920" cy="4195763"/>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lang="en-US"/>
          </a:p>
        </p:txBody>
      </p:sp>
      <p:sp>
        <p:nvSpPr>
          <p:cNvPr id="10" name="Объект 9">
            <a:extLst>
              <a:ext uri="{FF2B5EF4-FFF2-40B4-BE49-F238E27FC236}">
                <a16:creationId xmlns:a16="http://schemas.microsoft.com/office/drawing/2014/main" id="{D54150AE-A7C6-D328-35D7-F5B840930E3B}"/>
              </a:ext>
            </a:extLst>
          </p:cNvPr>
          <p:cNvSpPr>
            <a:spLocks noGrp="1"/>
          </p:cNvSpPr>
          <p:nvPr>
            <p:ph sz="quarter" idx="16"/>
          </p:nvPr>
        </p:nvSpPr>
        <p:spPr>
          <a:xfrm>
            <a:off x="6470969" y="1965960"/>
            <a:ext cx="5075237" cy="4195763"/>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8231008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AFA77448-F1DA-CAC1-9B05-8F5CE65586ED}"/>
              </a:ext>
            </a:extLst>
          </p:cNvPr>
          <p:cNvSpPr>
            <a:spLocks noGrp="1"/>
          </p:cNvSpPr>
          <p:nvPr>
            <p:ph type="title"/>
          </p:nvPr>
        </p:nvSpPr>
        <p:spPr>
          <a:xfrm>
            <a:off x="612647" y="685800"/>
            <a:ext cx="10963655" cy="1133170"/>
          </a:xfrm>
        </p:spPr>
        <p:txBody>
          <a:bodyPr rtlCol="0" anchor="b">
            <a:noAutofit/>
          </a:bodyPr>
          <a:lstStyle/>
          <a:p>
            <a:pPr rtl="0"/>
            <a:r>
              <a:rPr lang="ru"/>
              <a:t>Образец заголовка</a:t>
            </a:r>
          </a:p>
        </p:txBody>
      </p:sp>
      <p:sp>
        <p:nvSpPr>
          <p:cNvPr id="3" name="Текст 2">
            <a:extLst>
              <a:ext uri="{FF2B5EF4-FFF2-40B4-BE49-F238E27FC236}">
                <a16:creationId xmlns:a16="http://schemas.microsoft.com/office/drawing/2014/main" id="{61CD26D4-290A-F0ED-7D62-41EDA6FEC2B9}"/>
              </a:ext>
            </a:extLst>
          </p:cNvPr>
          <p:cNvSpPr>
            <a:spLocks noGrp="1"/>
          </p:cNvSpPr>
          <p:nvPr>
            <p:ph type="body" idx="1"/>
          </p:nvPr>
        </p:nvSpPr>
        <p:spPr>
          <a:xfrm>
            <a:off x="640080" y="1878566"/>
            <a:ext cx="5074920" cy="559834"/>
          </a:xfrm>
        </p:spPr>
        <p:txBody>
          <a:bodyPr rtlCol="0" anchor="b">
            <a:no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
              <a:t>Щелкните, чтобы изменить стили текста образца слайда</a:t>
            </a:r>
          </a:p>
        </p:txBody>
      </p:sp>
      <p:sp>
        <p:nvSpPr>
          <p:cNvPr id="5" name="Текст 4">
            <a:extLst>
              <a:ext uri="{FF2B5EF4-FFF2-40B4-BE49-F238E27FC236}">
                <a16:creationId xmlns:a16="http://schemas.microsoft.com/office/drawing/2014/main" id="{06536620-C4F3-EEC3-DBF1-05196B1CBB55}"/>
              </a:ext>
            </a:extLst>
          </p:cNvPr>
          <p:cNvSpPr>
            <a:spLocks noGrp="1"/>
          </p:cNvSpPr>
          <p:nvPr>
            <p:ph type="body" sz="quarter" idx="3"/>
          </p:nvPr>
        </p:nvSpPr>
        <p:spPr>
          <a:xfrm>
            <a:off x="6497572" y="1878566"/>
            <a:ext cx="5075556" cy="559834"/>
          </a:xfrm>
        </p:spPr>
        <p:txBody>
          <a:bodyPr rtlCol="0" anchor="b">
            <a:no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
              <a:t>Щелкните, чтобы изменить стили текста образца слайда</a:t>
            </a:r>
          </a:p>
        </p:txBody>
      </p:sp>
      <p:sp>
        <p:nvSpPr>
          <p:cNvPr id="6" name="Объект 5">
            <a:extLst>
              <a:ext uri="{FF2B5EF4-FFF2-40B4-BE49-F238E27FC236}">
                <a16:creationId xmlns:a16="http://schemas.microsoft.com/office/drawing/2014/main" id="{5776AAF7-C632-FCD0-6A60-E0EA4A52F229}"/>
              </a:ext>
            </a:extLst>
          </p:cNvPr>
          <p:cNvSpPr>
            <a:spLocks noGrp="1"/>
          </p:cNvSpPr>
          <p:nvPr>
            <p:ph sz="quarter" idx="15"/>
          </p:nvPr>
        </p:nvSpPr>
        <p:spPr>
          <a:xfrm>
            <a:off x="609600" y="2514600"/>
            <a:ext cx="5075238" cy="365918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12" name="Объект 11">
            <a:extLst>
              <a:ext uri="{FF2B5EF4-FFF2-40B4-BE49-F238E27FC236}">
                <a16:creationId xmlns:a16="http://schemas.microsoft.com/office/drawing/2014/main" id="{CD998360-6973-27D8-8B08-ACAE10572B32}"/>
              </a:ext>
            </a:extLst>
          </p:cNvPr>
          <p:cNvSpPr>
            <a:spLocks noGrp="1"/>
          </p:cNvSpPr>
          <p:nvPr>
            <p:ph sz="quarter" idx="16"/>
          </p:nvPr>
        </p:nvSpPr>
        <p:spPr>
          <a:xfrm>
            <a:off x="6497572" y="2514600"/>
            <a:ext cx="5075556" cy="3659188"/>
          </a:xfrm>
        </p:spPr>
        <p:txBody>
          <a:bodyPr rtlCol="0">
            <a:noAutofit/>
          </a:bodyPr>
          <a:lstStyle>
            <a:lvl1pPr>
              <a:defRPr sz="1400"/>
            </a:lvl1pPr>
            <a:lvl2pPr>
              <a:defRPr sz="1400"/>
            </a:lvl2pPr>
            <a:lvl3pPr>
              <a:defRPr sz="1400"/>
            </a:lvl3pPr>
            <a:lvl4pPr>
              <a:defRPr sz="1400"/>
            </a:lvl4pPr>
            <a:lvl5pPr>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8" name="Нижний колонтитул 7">
            <a:extLst>
              <a:ext uri="{FF2B5EF4-FFF2-40B4-BE49-F238E27FC236}">
                <a16:creationId xmlns:a16="http://schemas.microsoft.com/office/drawing/2014/main" id="{949D76D8-9033-26CF-BF4C-AECCC685C177}"/>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7" name="Дата 6">
            <a:extLst>
              <a:ext uri="{FF2B5EF4-FFF2-40B4-BE49-F238E27FC236}">
                <a16:creationId xmlns:a16="http://schemas.microsoft.com/office/drawing/2014/main" id="{4E3B3581-658A-8487-F9CB-E79F2BFF27E4}"/>
              </a:ext>
            </a:extLst>
          </p:cNvPr>
          <p:cNvSpPr>
            <a:spLocks noGrp="1"/>
          </p:cNvSpPr>
          <p:nvPr>
            <p:ph type="dt" sz="half" idx="10"/>
          </p:nvPr>
        </p:nvSpPr>
        <p:spPr/>
        <p:txBody>
          <a:bodyPr rtlCol="0">
            <a:noAutofit/>
          </a:bodyPr>
          <a:lstStyle/>
          <a:p>
            <a:pPr rtl="0"/>
            <a:r>
              <a:rPr lang="en-US"/>
              <a:t>10.08.2025</a:t>
            </a:r>
          </a:p>
        </p:txBody>
      </p:sp>
      <p:sp>
        <p:nvSpPr>
          <p:cNvPr id="9" name="Номер слайда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837433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EF5184-1DAA-DFF4-A408-3D5DD1517148}"/>
              </a:ext>
            </a:extLst>
          </p:cNvPr>
          <p:cNvSpPr>
            <a:spLocks noGrp="1"/>
          </p:cNvSpPr>
          <p:nvPr>
            <p:ph type="title"/>
          </p:nvPr>
        </p:nvSpPr>
        <p:spPr>
          <a:xfrm>
            <a:off x="612647" y="685800"/>
            <a:ext cx="10963655" cy="1133170"/>
          </a:xfrm>
        </p:spPr>
        <p:txBody>
          <a:bodyPr rtlCol="0" anchor="b">
            <a:noAutofit/>
          </a:bodyPr>
          <a:lstStyle/>
          <a:p>
            <a:pPr rtl="0"/>
            <a:r>
              <a:rPr lang="ru"/>
              <a:t>Образец заголовка</a:t>
            </a:r>
          </a:p>
        </p:txBody>
      </p:sp>
      <p:sp>
        <p:nvSpPr>
          <p:cNvPr id="4" name="Нижний колонтитул 3">
            <a:extLst>
              <a:ext uri="{FF2B5EF4-FFF2-40B4-BE49-F238E27FC236}">
                <a16:creationId xmlns:a16="http://schemas.microsoft.com/office/drawing/2014/main" id="{6B968DDD-323F-89A1-84E3-DDBA626D9386}"/>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3" name="Дата 2">
            <a:extLst>
              <a:ext uri="{FF2B5EF4-FFF2-40B4-BE49-F238E27FC236}">
                <a16:creationId xmlns:a16="http://schemas.microsoft.com/office/drawing/2014/main" id="{E89E8268-7232-2944-F1BD-399F9419B563}"/>
              </a:ext>
            </a:extLst>
          </p:cNvPr>
          <p:cNvSpPr>
            <a:spLocks noGrp="1"/>
          </p:cNvSpPr>
          <p:nvPr>
            <p:ph type="dt" sz="half" idx="10"/>
          </p:nvPr>
        </p:nvSpPr>
        <p:spPr/>
        <p:txBody>
          <a:bodyPr rtlCol="0">
            <a:noAutofit/>
          </a:bodyPr>
          <a:lstStyle/>
          <a:p>
            <a:pPr rtl="0"/>
            <a:r>
              <a:rPr lang="en-US"/>
              <a:t>10.08.2025</a:t>
            </a:r>
          </a:p>
        </p:txBody>
      </p:sp>
      <p:sp>
        <p:nvSpPr>
          <p:cNvPr id="5" name="Номер слайда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2425136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3" name="Нижний колонтитул 2">
            <a:extLst>
              <a:ext uri="{FF2B5EF4-FFF2-40B4-BE49-F238E27FC236}">
                <a16:creationId xmlns:a16="http://schemas.microsoft.com/office/drawing/2014/main" id="{10EAA6C9-A7F3-19F1-D17C-A1D83FAF553F}"/>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2" name="Дата 1">
            <a:extLst>
              <a:ext uri="{FF2B5EF4-FFF2-40B4-BE49-F238E27FC236}">
                <a16:creationId xmlns:a16="http://schemas.microsoft.com/office/drawing/2014/main" id="{49BC4D82-0182-501C-9231-46767680476E}"/>
              </a:ext>
            </a:extLst>
          </p:cNvPr>
          <p:cNvSpPr>
            <a:spLocks noGrp="1"/>
          </p:cNvSpPr>
          <p:nvPr>
            <p:ph type="dt" sz="half" idx="10"/>
          </p:nvPr>
        </p:nvSpPr>
        <p:spPr/>
        <p:txBody>
          <a:bodyPr rtlCol="0">
            <a:noAutofit/>
          </a:bodyPr>
          <a:lstStyle/>
          <a:p>
            <a:pPr rtl="0"/>
            <a:r>
              <a:rPr lang="en-US"/>
              <a:t>10.08.2025</a:t>
            </a:r>
          </a:p>
        </p:txBody>
      </p:sp>
      <p:sp>
        <p:nvSpPr>
          <p:cNvPr id="4" name="Номер слайда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715487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1A9EA653-B766-E096-036C-1C173E2991BD}"/>
              </a:ext>
            </a:extLst>
          </p:cNvPr>
          <p:cNvSpPr>
            <a:spLocks noGrp="1"/>
          </p:cNvSpPr>
          <p:nvPr>
            <p:ph type="title"/>
          </p:nvPr>
        </p:nvSpPr>
        <p:spPr>
          <a:xfrm>
            <a:off x="612647" y="685800"/>
            <a:ext cx="3654553" cy="3643916"/>
          </a:xfrm>
        </p:spPr>
        <p:txBody>
          <a:bodyPr rtlCol="0" anchor="t">
            <a:noAutofit/>
          </a:bodyPr>
          <a:lstStyle>
            <a:lvl1pPr>
              <a:defRPr sz="5400"/>
            </a:lvl1pPr>
          </a:lstStyle>
          <a:p>
            <a:pPr rtl="0"/>
            <a:r>
              <a:rPr lang="ru"/>
              <a:t>Образец заголовка</a:t>
            </a:r>
          </a:p>
        </p:txBody>
      </p:sp>
      <p:sp>
        <p:nvSpPr>
          <p:cNvPr id="9" name="Текст 3">
            <a:extLst>
              <a:ext uri="{FF2B5EF4-FFF2-40B4-BE49-F238E27FC236}">
                <a16:creationId xmlns:a16="http://schemas.microsoft.com/office/drawing/2014/main" id="{31845593-CC30-27D6-3F82-E2BA784C49F2}"/>
              </a:ext>
            </a:extLst>
          </p:cNvPr>
          <p:cNvSpPr>
            <a:spLocks noGrp="1"/>
          </p:cNvSpPr>
          <p:nvPr>
            <p:ph type="body" sz="half" idx="2"/>
          </p:nvPr>
        </p:nvSpPr>
        <p:spPr>
          <a:xfrm>
            <a:off x="612647" y="4526280"/>
            <a:ext cx="3654553" cy="1621111"/>
          </a:xfrm>
        </p:spPr>
        <p:txBody>
          <a:bodyPr rtlCol="0" anchor="b">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
              <a:t>Щелкните, чтобы изменить стили текста образца слайда</a:t>
            </a:r>
          </a:p>
        </p:txBody>
      </p:sp>
      <p:sp>
        <p:nvSpPr>
          <p:cNvPr id="3" name="Объект 2">
            <a:extLst>
              <a:ext uri="{FF2B5EF4-FFF2-40B4-BE49-F238E27FC236}">
                <a16:creationId xmlns:a16="http://schemas.microsoft.com/office/drawing/2014/main" id="{2F3B20A8-A604-C977-02C0-083BA8663484}"/>
              </a:ext>
            </a:extLst>
          </p:cNvPr>
          <p:cNvSpPr>
            <a:spLocks noGrp="1"/>
          </p:cNvSpPr>
          <p:nvPr>
            <p:ph idx="1"/>
          </p:nvPr>
        </p:nvSpPr>
        <p:spPr>
          <a:xfrm>
            <a:off x="4876801" y="685800"/>
            <a:ext cx="6699502" cy="5486400"/>
          </a:xfrm>
        </p:spPr>
        <p:txBody>
          <a:bodyPr vert="horz" lIns="91440" tIns="45720" rIns="91440" bIns="4572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6" name="Нижний колонтитул 5">
            <a:extLst>
              <a:ext uri="{FF2B5EF4-FFF2-40B4-BE49-F238E27FC236}">
                <a16:creationId xmlns:a16="http://schemas.microsoft.com/office/drawing/2014/main" id="{9C85A215-184B-2105-0279-ED02F6445831}"/>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93F05638-7A56-469A-825A-1DFA600254C8}"/>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7753751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B06A09-98CF-FAC2-3708-AECC4360C651}"/>
              </a:ext>
            </a:extLst>
          </p:cNvPr>
          <p:cNvSpPr>
            <a:spLocks noGrp="1"/>
          </p:cNvSpPr>
          <p:nvPr>
            <p:ph type="title"/>
          </p:nvPr>
        </p:nvSpPr>
        <p:spPr>
          <a:xfrm>
            <a:off x="612647" y="685800"/>
            <a:ext cx="3654553" cy="3643916"/>
          </a:xfrm>
        </p:spPr>
        <p:txBody>
          <a:bodyPr rtlCol="0" anchor="t">
            <a:noAutofit/>
          </a:bodyPr>
          <a:lstStyle>
            <a:lvl1pPr>
              <a:defRPr sz="5400"/>
            </a:lvl1pPr>
          </a:lstStyle>
          <a:p>
            <a:pPr rtl="0"/>
            <a:r>
              <a:rPr lang="ru"/>
              <a:t>Образец заголовка</a:t>
            </a:r>
          </a:p>
        </p:txBody>
      </p:sp>
      <p:sp>
        <p:nvSpPr>
          <p:cNvPr id="4" name="Текст 3">
            <a:extLst>
              <a:ext uri="{FF2B5EF4-FFF2-40B4-BE49-F238E27FC236}">
                <a16:creationId xmlns:a16="http://schemas.microsoft.com/office/drawing/2014/main" id="{F32C4A61-EF2A-C5A5-B150-4448600B3937}"/>
              </a:ext>
            </a:extLst>
          </p:cNvPr>
          <p:cNvSpPr>
            <a:spLocks noGrp="1"/>
          </p:cNvSpPr>
          <p:nvPr>
            <p:ph type="body" sz="half" idx="2"/>
          </p:nvPr>
        </p:nvSpPr>
        <p:spPr>
          <a:xfrm>
            <a:off x="612647" y="4526280"/>
            <a:ext cx="3654553" cy="1621111"/>
          </a:xfrm>
        </p:spPr>
        <p:txBody>
          <a:bodyPr rtlCol="0" anchor="b">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
              <a:t>Щелкните, чтобы изменить стили текста образца слайда</a:t>
            </a:r>
          </a:p>
        </p:txBody>
      </p:sp>
      <p:sp>
        <p:nvSpPr>
          <p:cNvPr id="3" name="Рисунок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4872039" y="685800"/>
            <a:ext cx="6699502" cy="5442639"/>
          </a:xfrm>
          <a:blipFill>
            <a:blip r:embed="rId2">
              <a:alphaModFix amt="60000"/>
            </a:blip>
            <a:stretch>
              <a:fillRect/>
            </a:stretch>
          </a:blipFill>
        </p:spPr>
        <p:txBody>
          <a:bodyPr rtlCol="0">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
              <a:t>.</a:t>
            </a:r>
          </a:p>
        </p:txBody>
      </p:sp>
      <p:sp>
        <p:nvSpPr>
          <p:cNvPr id="6" name="Нижний колонтитул 5">
            <a:extLst>
              <a:ext uri="{FF2B5EF4-FFF2-40B4-BE49-F238E27FC236}">
                <a16:creationId xmlns:a16="http://schemas.microsoft.com/office/drawing/2014/main" id="{7FDC75DA-9A78-9AB9-7171-95A08CC51C56}"/>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5" name="Дата 4">
            <a:extLst>
              <a:ext uri="{FF2B5EF4-FFF2-40B4-BE49-F238E27FC236}">
                <a16:creationId xmlns:a16="http://schemas.microsoft.com/office/drawing/2014/main" id="{920B235E-39C7-4C78-20EF-DB48ECD9CB90}"/>
              </a:ext>
            </a:extLst>
          </p:cNvPr>
          <p:cNvSpPr>
            <a:spLocks noGrp="1"/>
          </p:cNvSpPr>
          <p:nvPr>
            <p:ph type="dt" sz="half" idx="10"/>
          </p:nvPr>
        </p:nvSpPr>
        <p:spPr/>
        <p:txBody>
          <a:bodyPr rtlCol="0">
            <a:noAutofit/>
          </a:bodyPr>
          <a:lstStyle/>
          <a:p>
            <a:pPr rtl="0"/>
            <a:r>
              <a:rPr lang="en-US"/>
              <a:t>10.08.2025</a:t>
            </a:r>
          </a:p>
        </p:txBody>
      </p:sp>
      <p:sp>
        <p:nvSpPr>
          <p:cNvPr id="7" name="Номер слайда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68383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с изображением 3">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336E9A-8E96-CD8C-7598-F87632CD81CF}"/>
              </a:ext>
            </a:extLst>
          </p:cNvPr>
          <p:cNvSpPr>
            <a:spLocks noGrp="1"/>
          </p:cNvSpPr>
          <p:nvPr>
            <p:ph type="ctrTitle"/>
          </p:nvPr>
        </p:nvSpPr>
        <p:spPr>
          <a:xfrm>
            <a:off x="6704076" y="685801"/>
            <a:ext cx="4872227" cy="2743200"/>
          </a:xfrm>
        </p:spPr>
        <p:txBody>
          <a:bodyPr vert="horz" lIns="91440" tIns="45720" rIns="91440" bIns="45720" rtlCol="0" anchor="t">
            <a:noAutofit/>
          </a:bodyPr>
          <a:lstStyle>
            <a:lvl1pPr>
              <a:defRPr lang="en-US" sz="7000" dirty="0">
                <a:solidFill>
                  <a:schemeClr val="bg2"/>
                </a:solidFill>
              </a:defRPr>
            </a:lvl1pPr>
          </a:lstStyle>
          <a:p>
            <a:pPr lvl="0" rtl="0"/>
            <a:r>
              <a:rPr lang="ru"/>
              <a:t>Образец заголовка</a:t>
            </a:r>
          </a:p>
        </p:txBody>
      </p:sp>
      <p:sp>
        <p:nvSpPr>
          <p:cNvPr id="3" name="Подзаголовок 2">
            <a:extLst>
              <a:ext uri="{FF2B5EF4-FFF2-40B4-BE49-F238E27FC236}">
                <a16:creationId xmlns:a16="http://schemas.microsoft.com/office/drawing/2014/main" id="{2BDC76B8-60F6-62D3-9F73-E81662203017}"/>
              </a:ext>
            </a:extLst>
          </p:cNvPr>
          <p:cNvSpPr>
            <a:spLocks noGrp="1"/>
          </p:cNvSpPr>
          <p:nvPr>
            <p:ph type="subTitle" idx="1"/>
          </p:nvPr>
        </p:nvSpPr>
        <p:spPr>
          <a:xfrm>
            <a:off x="6702552" y="5277548"/>
            <a:ext cx="4873752" cy="894639"/>
          </a:xfrm>
        </p:spPr>
        <p:txBody>
          <a:bodyPr vert="horz" lIns="91440" tIns="45720" rIns="91440" bIns="45720" rtlCol="0" anchor="t">
            <a:noAutofit/>
          </a:bodyPr>
          <a:lstStyle>
            <a:lvl1pPr marL="0" indent="0">
              <a:buNone/>
              <a:defRPr lang="en-US" sz="1800" dirty="0">
                <a:solidFill>
                  <a:schemeClr val="bg2"/>
                </a:solidFill>
              </a:defRPr>
            </a:lvl1pPr>
          </a:lstStyle>
          <a:p>
            <a:pPr lvl="0" rtl="0"/>
            <a:r>
              <a:rPr lang="ru"/>
              <a:t>Образец подзаголовка</a:t>
            </a:r>
          </a:p>
        </p:txBody>
      </p:sp>
      <p:sp>
        <p:nvSpPr>
          <p:cNvPr id="18" name="Рисунок 17">
            <a:extLst>
              <a:ext uri="{FF2B5EF4-FFF2-40B4-BE49-F238E27FC236}">
                <a16:creationId xmlns:a16="http://schemas.microsoft.com/office/drawing/2014/main" id="{74A0A082-71CB-3C57-3B74-102869C0CAC7}"/>
              </a:ext>
            </a:extLst>
          </p:cNvPr>
          <p:cNvSpPr>
            <a:spLocks noGrp="1"/>
          </p:cNvSpPr>
          <p:nvPr>
            <p:ph type="pic" sz="quarter" idx="13"/>
          </p:nvPr>
        </p:nvSpPr>
        <p:spPr>
          <a:xfrm>
            <a:off x="0" y="0"/>
            <a:ext cx="6096000" cy="6858000"/>
          </a:xfrm>
          <a:blipFill>
            <a:blip r:embed="rId2">
              <a:alphaModFix amt="60000"/>
            </a:blip>
            <a:stretch>
              <a:fillRect/>
            </a:stretch>
          </a:blipFill>
        </p:spPr>
        <p:txBody>
          <a:bodyPr rtlCol="0"/>
          <a:lstStyle/>
          <a:p>
            <a:pPr rtl="0"/>
            <a:endParaRPr lang="en-US"/>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6702552" y="6343955"/>
            <a:ext cx="2100482" cy="365125"/>
          </a:xfrm>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9618883" y="6343955"/>
            <a:ext cx="1475163" cy="365125"/>
          </a:xfrm>
        </p:spPr>
        <p:txBody>
          <a:bodyPr rtlCol="0">
            <a:noAutofit/>
          </a:bodyPr>
          <a:lstStyle>
            <a:lvl1pPr>
              <a:defRPr>
                <a:solidFill>
                  <a:schemeClr val="bg1"/>
                </a:solidFill>
                <a:effectLst/>
              </a:defRPr>
            </a:lvl1p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noAutofit/>
          </a:bodyPr>
          <a:lstStyle>
            <a:lvl1pPr>
              <a:defRPr>
                <a:solidFill>
                  <a:schemeClr val="bg1"/>
                </a:solidFill>
              </a:defRPr>
            </a:lvl1pPr>
          </a:lstStyle>
          <a:p>
            <a:pPr rtl="0"/>
            <a:fld id="{AEAA3239-9EA4-4A65-A281-97F994456D9F}" type="slidenum">
              <a:rPr lang="en-US" smtClean="0"/>
              <a:pPr rtl="0"/>
              <a:t>‹#›</a:t>
            </a:fld>
            <a:endParaRPr lang="en-US"/>
          </a:p>
        </p:txBody>
      </p:sp>
      <p:cxnSp>
        <p:nvCxnSpPr>
          <p:cNvPr id="10" name="Прямая соединительная линия 9">
            <a:extLst>
              <a:ext uri="{FF2B5EF4-FFF2-40B4-BE49-F238E27FC236}">
                <a16:creationId xmlns:a16="http://schemas.microsoft.com/office/drawing/2014/main" id="{0D373E34-3B51-EAD4-B8AB-256ACA4B8D8C}"/>
              </a:ext>
            </a:extLst>
          </p:cNvPr>
          <p:cNvCxnSpPr>
            <a:cxnSpLocks/>
          </p:cNvCxnSpPr>
          <p:nvPr userDrawn="1"/>
        </p:nvCxnSpPr>
        <p:spPr>
          <a:xfrm>
            <a:off x="6704076" y="4876800"/>
            <a:ext cx="4873752"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6149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Заключение">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8" y="685800"/>
            <a:ext cx="10972800" cy="1828800"/>
          </a:xfrm>
        </p:spPr>
        <p:txBody>
          <a:bodyPr rtlCol="0" anchor="b">
            <a:noAutofit/>
          </a:bodyPr>
          <a:lstStyle>
            <a:lvl1pPr>
              <a:defRPr sz="9000"/>
            </a:lvl1pPr>
          </a:lstStyle>
          <a:p>
            <a:pPr rtl="0"/>
            <a:r>
              <a:rPr lang="ru"/>
              <a:t>Образец заголовка</a:t>
            </a:r>
          </a:p>
        </p:txBody>
      </p:sp>
      <p:sp>
        <p:nvSpPr>
          <p:cNvPr id="8" name="Объект 7">
            <a:extLst>
              <a:ext uri="{FF2B5EF4-FFF2-40B4-BE49-F238E27FC236}">
                <a16:creationId xmlns:a16="http://schemas.microsoft.com/office/drawing/2014/main" id="{C7E1FCC9-2D1D-9C6B-8C9A-E3D0A77DBEF0}"/>
              </a:ext>
            </a:extLst>
          </p:cNvPr>
          <p:cNvSpPr>
            <a:spLocks noGrp="1"/>
          </p:cNvSpPr>
          <p:nvPr>
            <p:ph sz="quarter" idx="13"/>
          </p:nvPr>
        </p:nvSpPr>
        <p:spPr>
          <a:xfrm>
            <a:off x="612775" y="3429000"/>
            <a:ext cx="10972800" cy="2743198"/>
          </a:xfrm>
        </p:spPr>
        <p:txBody>
          <a:bodyPr rtlCol="0">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cxnSp>
        <p:nvCxnSpPr>
          <p:cNvPr id="9" name="Прямая соединительная линия 8">
            <a:extLst>
              <a:ext uri="{FF2B5EF4-FFF2-40B4-BE49-F238E27FC236}">
                <a16:creationId xmlns:a16="http://schemas.microsoft.com/office/drawing/2014/main" id="{A07EC6D5-3C89-D412-4A74-4DD843571D29}"/>
              </a:ext>
            </a:extLst>
          </p:cNvPr>
          <p:cNvCxnSpPr/>
          <p:nvPr userDrawn="1"/>
        </p:nvCxnSpPr>
        <p:spPr>
          <a:xfrm>
            <a:off x="621792" y="2895600"/>
            <a:ext cx="109636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3283299129"/>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Заключение 2">
    <p:bg>
      <p:bgPr>
        <a:solidFill>
          <a:schemeClr val="bg2"/>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FAB975A1-C2E9-D1D4-3C6F-7296B13798B1}"/>
              </a:ext>
            </a:extLst>
          </p:cNvPr>
          <p:cNvSpPr/>
          <p:nvPr/>
        </p:nvSpPr>
        <p:spPr>
          <a:xfrm>
            <a:off x="11254003" y="729226"/>
            <a:ext cx="6296" cy="742941"/>
          </a:xfrm>
          <a:custGeom>
            <a:avLst/>
            <a:gdLst>
              <a:gd name="connsiteX0" fmla="*/ 0 w 6296"/>
              <a:gd name="connsiteY0" fmla="*/ 0 h 742941"/>
              <a:gd name="connsiteX1" fmla="*/ 0 w 6296"/>
              <a:gd name="connsiteY1" fmla="*/ 742942 h 742941"/>
            </a:gdLst>
            <a:ahLst/>
            <a:cxnLst>
              <a:cxn ang="0">
                <a:pos x="connsiteX0" y="connsiteY0"/>
              </a:cxn>
              <a:cxn ang="0">
                <a:pos x="connsiteX1" y="connsiteY1"/>
              </a:cxn>
            </a:cxnLst>
            <a:rect l="l" t="t" r="r" b="b"/>
            <a:pathLst>
              <a:path w="6296" h="742941">
                <a:moveTo>
                  <a:pt x="0" y="0"/>
                </a:moveTo>
                <a:lnTo>
                  <a:pt x="0" y="742942"/>
                </a:lnTo>
              </a:path>
            </a:pathLst>
          </a:custGeom>
          <a:ln w="31077"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B243F218-F67B-B464-9035-A6AA389E6224}"/>
              </a:ext>
            </a:extLst>
          </p:cNvPr>
          <p:cNvSpPr/>
          <p:nvPr/>
        </p:nvSpPr>
        <p:spPr>
          <a:xfrm>
            <a:off x="10866791" y="1080910"/>
            <a:ext cx="742942" cy="6296"/>
          </a:xfrm>
          <a:custGeom>
            <a:avLst/>
            <a:gdLst>
              <a:gd name="connsiteX0" fmla="*/ 742942 w 742942"/>
              <a:gd name="connsiteY0" fmla="*/ 0 h 6296"/>
              <a:gd name="connsiteX1" fmla="*/ 0 w 742942"/>
              <a:gd name="connsiteY1" fmla="*/ 0 h 6296"/>
            </a:gdLst>
            <a:ahLst/>
            <a:cxnLst>
              <a:cxn ang="0">
                <a:pos x="connsiteX0" y="connsiteY0"/>
              </a:cxn>
              <a:cxn ang="0">
                <a:pos x="connsiteX1" y="connsiteY1"/>
              </a:cxn>
            </a:cxnLst>
            <a:rect l="l" t="t" r="r" b="b"/>
            <a:pathLst>
              <a:path w="742942" h="6296">
                <a:moveTo>
                  <a:pt x="742942" y="0"/>
                </a:moveTo>
                <a:lnTo>
                  <a:pt x="0" y="0"/>
                </a:lnTo>
              </a:path>
            </a:pathLst>
          </a:custGeom>
          <a:ln w="31077"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61F0E05A-E796-C1AE-DCB2-706459874FC1}"/>
              </a:ext>
            </a:extLst>
          </p:cNvPr>
          <p:cNvSpPr/>
          <p:nvPr/>
        </p:nvSpPr>
        <p:spPr>
          <a:xfrm>
            <a:off x="11003886" y="811408"/>
            <a:ext cx="525338" cy="525339"/>
          </a:xfrm>
          <a:custGeom>
            <a:avLst/>
            <a:gdLst>
              <a:gd name="connsiteX0" fmla="*/ 525339 w 525338"/>
              <a:gd name="connsiteY0" fmla="*/ 0 h 525339"/>
              <a:gd name="connsiteX1" fmla="*/ 0 w 525338"/>
              <a:gd name="connsiteY1" fmla="*/ 525339 h 525339"/>
            </a:gdLst>
            <a:ahLst/>
            <a:cxnLst>
              <a:cxn ang="0">
                <a:pos x="connsiteX0" y="connsiteY0"/>
              </a:cxn>
              <a:cxn ang="0">
                <a:pos x="connsiteX1" y="connsiteY1"/>
              </a:cxn>
            </a:cxnLst>
            <a:rect l="l" t="t" r="r" b="b"/>
            <a:pathLst>
              <a:path w="525338" h="525339">
                <a:moveTo>
                  <a:pt x="525339" y="0"/>
                </a:moveTo>
                <a:lnTo>
                  <a:pt x="0" y="525339"/>
                </a:lnTo>
              </a:path>
            </a:pathLst>
          </a:custGeom>
          <a:ln w="31077"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BC863187-9C01-45D7-5737-0DEACAA80C83}"/>
              </a:ext>
            </a:extLst>
          </p:cNvPr>
          <p:cNvSpPr/>
          <p:nvPr/>
        </p:nvSpPr>
        <p:spPr>
          <a:xfrm>
            <a:off x="10981626" y="811414"/>
            <a:ext cx="525342" cy="525339"/>
          </a:xfrm>
          <a:custGeom>
            <a:avLst/>
            <a:gdLst>
              <a:gd name="connsiteX0" fmla="*/ 525343 w 525342"/>
              <a:gd name="connsiteY0" fmla="*/ 525339 h 525339"/>
              <a:gd name="connsiteX1" fmla="*/ 0 w 525342"/>
              <a:gd name="connsiteY1" fmla="*/ 0 h 525339"/>
            </a:gdLst>
            <a:ahLst/>
            <a:cxnLst>
              <a:cxn ang="0">
                <a:pos x="connsiteX0" y="connsiteY0"/>
              </a:cxn>
              <a:cxn ang="0">
                <a:pos x="connsiteX1" y="connsiteY1"/>
              </a:cxn>
            </a:cxnLst>
            <a:rect l="l" t="t" r="r" b="b"/>
            <a:pathLst>
              <a:path w="525342" h="525339">
                <a:moveTo>
                  <a:pt x="525343" y="525339"/>
                </a:moveTo>
                <a:lnTo>
                  <a:pt x="0" y="0"/>
                </a:lnTo>
              </a:path>
            </a:pathLst>
          </a:custGeom>
          <a:ln w="31077"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BC7433D9-FD02-59E2-0F81-A0B7201D2DA0}"/>
              </a:ext>
            </a:extLst>
          </p:cNvPr>
          <p:cNvSpPr>
            <a:spLocks noGrp="1"/>
          </p:cNvSpPr>
          <p:nvPr>
            <p:ph type="title"/>
          </p:nvPr>
        </p:nvSpPr>
        <p:spPr>
          <a:xfrm>
            <a:off x="612648" y="685800"/>
            <a:ext cx="8226424" cy="3725056"/>
          </a:xfrm>
        </p:spPr>
        <p:txBody>
          <a:bodyPr rtlCol="0" anchor="b">
            <a:noAutofit/>
          </a:bodyPr>
          <a:lstStyle>
            <a:lvl1pPr>
              <a:defRPr sz="9000"/>
            </a:lvl1pPr>
          </a:lstStyle>
          <a:p>
            <a:pPr rtl="0"/>
            <a:r>
              <a:rPr lang="ru"/>
              <a:t>Образец заголовка</a:t>
            </a:r>
          </a:p>
        </p:txBody>
      </p:sp>
      <p:sp>
        <p:nvSpPr>
          <p:cNvPr id="7" name="Объект 6">
            <a:extLst>
              <a:ext uri="{FF2B5EF4-FFF2-40B4-BE49-F238E27FC236}">
                <a16:creationId xmlns:a16="http://schemas.microsoft.com/office/drawing/2014/main" id="{053FFEDA-E57B-DF13-2394-A1514E15F85A}"/>
              </a:ext>
            </a:extLst>
          </p:cNvPr>
          <p:cNvSpPr>
            <a:spLocks noGrp="1"/>
          </p:cNvSpPr>
          <p:nvPr>
            <p:ph sz="quarter" idx="14"/>
          </p:nvPr>
        </p:nvSpPr>
        <p:spPr>
          <a:xfrm>
            <a:off x="612777" y="4572000"/>
            <a:ext cx="8226424" cy="1608008"/>
          </a:xfrm>
        </p:spPr>
        <p:txBody>
          <a:bodyPr rtlCol="0">
            <a:no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108923183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Заголовок с изображением 4">
    <p:bg>
      <p:bgPr>
        <a:solidFill>
          <a:schemeClr val="tx2"/>
        </a:solidFill>
        <a:effectLst/>
      </p:bgPr>
    </p:bg>
    <p:spTree>
      <p:nvGrpSpPr>
        <p:cNvPr id="1" name=""/>
        <p:cNvGrpSpPr/>
        <p:nvPr/>
      </p:nvGrpSpPr>
      <p:grpSpPr>
        <a:xfrm>
          <a:off x="0" y="0"/>
          <a:ext cx="0" cy="0"/>
          <a:chOff x="0" y="0"/>
          <a:chExt cx="0" cy="0"/>
        </a:xfrm>
      </p:grpSpPr>
      <p:cxnSp>
        <p:nvCxnSpPr>
          <p:cNvPr id="23" name="Прямая соединительная линия 22">
            <a:extLst>
              <a:ext uri="{FF2B5EF4-FFF2-40B4-BE49-F238E27FC236}">
                <a16:creationId xmlns:a16="http://schemas.microsoft.com/office/drawing/2014/main" id="{52BC951B-4746-1854-C399-682CFE142A50}"/>
              </a:ext>
            </a:extLst>
          </p:cNvPr>
          <p:cNvCxnSpPr/>
          <p:nvPr userDrawn="1"/>
        </p:nvCxnSpPr>
        <p:spPr>
          <a:xfrm>
            <a:off x="612646" y="4876800"/>
            <a:ext cx="7077456" cy="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E4336E9A-8E96-CD8C-7598-F87632CD81CF}"/>
              </a:ext>
            </a:extLst>
          </p:cNvPr>
          <p:cNvSpPr>
            <a:spLocks noGrp="1"/>
          </p:cNvSpPr>
          <p:nvPr>
            <p:ph type="ctrTitle"/>
          </p:nvPr>
        </p:nvSpPr>
        <p:spPr>
          <a:xfrm>
            <a:off x="612647" y="685799"/>
            <a:ext cx="7080507" cy="3200400"/>
          </a:xfrm>
        </p:spPr>
        <p:txBody>
          <a:bodyPr vert="horz" lIns="91440" tIns="45720" rIns="91440" bIns="45720" rtlCol="0" anchor="t">
            <a:noAutofit/>
          </a:bodyPr>
          <a:lstStyle>
            <a:lvl1pPr>
              <a:defRPr lang="en-US" sz="7000" dirty="0">
                <a:solidFill>
                  <a:schemeClr val="bg2"/>
                </a:solidFill>
              </a:defRPr>
            </a:lvl1pPr>
          </a:lstStyle>
          <a:p>
            <a:pPr lvl="0" rtl="0"/>
            <a:r>
              <a:rPr lang="ru"/>
              <a:t>Образец заголовка</a:t>
            </a:r>
          </a:p>
        </p:txBody>
      </p:sp>
      <p:sp>
        <p:nvSpPr>
          <p:cNvPr id="3" name="Подзаголовок 2">
            <a:extLst>
              <a:ext uri="{FF2B5EF4-FFF2-40B4-BE49-F238E27FC236}">
                <a16:creationId xmlns:a16="http://schemas.microsoft.com/office/drawing/2014/main" id="{2BDC76B8-60F6-62D3-9F73-E81662203017}"/>
              </a:ext>
            </a:extLst>
          </p:cNvPr>
          <p:cNvSpPr>
            <a:spLocks noGrp="1"/>
          </p:cNvSpPr>
          <p:nvPr>
            <p:ph type="subTitle" idx="1"/>
          </p:nvPr>
        </p:nvSpPr>
        <p:spPr>
          <a:xfrm>
            <a:off x="612646" y="5277549"/>
            <a:ext cx="7080507" cy="894646"/>
          </a:xfrm>
        </p:spPr>
        <p:txBody>
          <a:bodyPr vert="horz" lIns="91440" tIns="45720" rIns="91440" bIns="45720" rtlCol="0" anchor="t">
            <a:noAutofit/>
          </a:bodyPr>
          <a:lstStyle>
            <a:lvl1pPr marL="0" indent="0">
              <a:buNone/>
              <a:defRPr lang="en-US" sz="1800" dirty="0">
                <a:solidFill>
                  <a:schemeClr val="bg2"/>
                </a:solidFill>
              </a:defRPr>
            </a:lvl1pPr>
          </a:lstStyle>
          <a:p>
            <a:pPr lvl="0" rtl="0"/>
            <a:r>
              <a:rPr lang="ru"/>
              <a:t>Образец подзаголовка</a:t>
            </a:r>
          </a:p>
        </p:txBody>
      </p:sp>
      <p:sp>
        <p:nvSpPr>
          <p:cNvPr id="8" name="Нижний колонтитул 7">
            <a:extLst>
              <a:ext uri="{FF2B5EF4-FFF2-40B4-BE49-F238E27FC236}">
                <a16:creationId xmlns:a16="http://schemas.microsoft.com/office/drawing/2014/main" id="{9A6E6A4C-6C55-068A-43AA-78DB4D1D643B}"/>
              </a:ext>
            </a:extLst>
          </p:cNvPr>
          <p:cNvSpPr>
            <a:spLocks noGrp="1"/>
          </p:cNvSpPr>
          <p:nvPr>
            <p:ph type="ftr" sz="quarter" idx="15"/>
          </p:nvPr>
        </p:nvSpPr>
        <p:spPr>
          <a:xfrm>
            <a:off x="612646" y="6338703"/>
            <a:ext cx="2070484" cy="365125"/>
          </a:xfrm>
        </p:spPr>
        <p:txBody>
          <a:bodyPr rtlCol="0">
            <a:noAutofit/>
          </a:bodyPr>
          <a:lstStyle>
            <a:lvl1pPr>
              <a:defRPr>
                <a:solidFill>
                  <a:schemeClr val="bg1"/>
                </a:solidFill>
              </a:defRPr>
            </a:lvl1pPr>
          </a:lstStyle>
          <a:p>
            <a:pPr rtl="0"/>
            <a:r>
              <a:rPr lang="ru"/>
              <a:t>Образец текста нижнего колонтитула</a:t>
            </a:r>
          </a:p>
        </p:txBody>
      </p:sp>
      <p:sp>
        <p:nvSpPr>
          <p:cNvPr id="7" name="Дата 6">
            <a:extLst>
              <a:ext uri="{FF2B5EF4-FFF2-40B4-BE49-F238E27FC236}">
                <a16:creationId xmlns:a16="http://schemas.microsoft.com/office/drawing/2014/main" id="{F991F941-2D53-CC10-7947-62237A245FE0}"/>
              </a:ext>
            </a:extLst>
          </p:cNvPr>
          <p:cNvSpPr>
            <a:spLocks noGrp="1"/>
          </p:cNvSpPr>
          <p:nvPr>
            <p:ph type="dt" sz="half" idx="14"/>
          </p:nvPr>
        </p:nvSpPr>
        <p:spPr>
          <a:xfrm>
            <a:off x="5887367" y="6338703"/>
            <a:ext cx="1392578" cy="365125"/>
          </a:xfrm>
        </p:spPr>
        <p:txBody>
          <a:bodyPr rtlCol="0">
            <a:noAutofit/>
          </a:bodyPr>
          <a:lstStyle>
            <a:lvl1pPr>
              <a:defRPr>
                <a:solidFill>
                  <a:schemeClr val="bg1"/>
                </a:solidFill>
              </a:defRPr>
            </a:lvl1pPr>
          </a:lstStyle>
          <a:p>
            <a:pPr rtl="0"/>
            <a:r>
              <a:rPr lang="en-US"/>
              <a:t>10.08.2025</a:t>
            </a:r>
          </a:p>
        </p:txBody>
      </p:sp>
      <p:sp>
        <p:nvSpPr>
          <p:cNvPr id="9" name="Номер слайда 8">
            <a:extLst>
              <a:ext uri="{FF2B5EF4-FFF2-40B4-BE49-F238E27FC236}">
                <a16:creationId xmlns:a16="http://schemas.microsoft.com/office/drawing/2014/main" id="{C1A2CCFF-14A7-08A8-4465-732CD8928728}"/>
              </a:ext>
            </a:extLst>
          </p:cNvPr>
          <p:cNvSpPr>
            <a:spLocks noGrp="1"/>
          </p:cNvSpPr>
          <p:nvPr>
            <p:ph type="sldNum" sz="quarter" idx="16"/>
          </p:nvPr>
        </p:nvSpPr>
        <p:spPr>
          <a:xfrm>
            <a:off x="7279945" y="6342301"/>
            <a:ext cx="429207" cy="365125"/>
          </a:xfrm>
        </p:spPr>
        <p:txBody>
          <a:bodyPr rtlCol="0">
            <a:noAutofit/>
          </a:bodyPr>
          <a:lstStyle>
            <a:lvl1pPr>
              <a:defRPr>
                <a:solidFill>
                  <a:schemeClr val="bg1"/>
                </a:solidFill>
              </a:defRPr>
            </a:lvl1pPr>
          </a:lstStyle>
          <a:p>
            <a:pPr rtl="0"/>
            <a:fld id="{AEAA3239-9EA4-4A65-A281-97F994456D9F}" type="slidenum">
              <a:rPr lang="en-US" smtClean="0"/>
              <a:pPr rtl="0"/>
              <a:t>‹#›</a:t>
            </a:fld>
            <a:endParaRPr lang="en-US"/>
          </a:p>
        </p:txBody>
      </p:sp>
      <p:sp>
        <p:nvSpPr>
          <p:cNvPr id="26" name="Рисунок 25">
            <a:extLst>
              <a:ext uri="{FF2B5EF4-FFF2-40B4-BE49-F238E27FC236}">
                <a16:creationId xmlns:a16="http://schemas.microsoft.com/office/drawing/2014/main" id="{E193964F-665E-F49A-D553-C01524CDE0CA}"/>
              </a:ext>
            </a:extLst>
          </p:cNvPr>
          <p:cNvSpPr>
            <a:spLocks noGrp="1"/>
          </p:cNvSpPr>
          <p:nvPr>
            <p:ph type="pic" sz="quarter" idx="17"/>
          </p:nvPr>
        </p:nvSpPr>
        <p:spPr>
          <a:xfrm>
            <a:off x="8302749" y="0"/>
            <a:ext cx="3889251" cy="6858000"/>
          </a:xfrm>
          <a:blipFill>
            <a:blip r:embed="rId2">
              <a:alphaModFix amt="60000"/>
            </a:blip>
            <a:stretch>
              <a:fillRect/>
            </a:stretch>
          </a:blipFill>
        </p:spPr>
        <p:txBody>
          <a:bodyPr rtlCol="0"/>
          <a:lstStyle/>
          <a:p>
            <a:pPr rtl="0"/>
            <a:endParaRPr lang="en-US"/>
          </a:p>
        </p:txBody>
      </p:sp>
    </p:spTree>
    <p:extLst>
      <p:ext uri="{BB962C8B-B14F-4D97-AF65-F5344CB8AC3E}">
        <p14:creationId xmlns:p14="http://schemas.microsoft.com/office/powerpoint/2010/main" val="245683563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Заголовок 2">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D384F42E-A74C-773B-7B96-F942975CEC14}"/>
              </a:ext>
            </a:extLst>
          </p:cNvPr>
          <p:cNvSpPr/>
          <p:nvPr/>
        </p:nvSpPr>
        <p:spPr>
          <a:xfrm>
            <a:off x="11250895" y="5144929"/>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9441727F-19A3-14E1-5EAC-C550CEB6A0D1}"/>
              </a:ext>
            </a:extLst>
          </p:cNvPr>
          <p:cNvSpPr/>
          <p:nvPr/>
        </p:nvSpPr>
        <p:spPr>
          <a:xfrm>
            <a:off x="685800" y="5495424"/>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538F4BC9-7EC1-BB35-827A-12F5DE411031}"/>
              </a:ext>
            </a:extLst>
          </p:cNvPr>
          <p:cNvSpPr/>
          <p:nvPr/>
        </p:nvSpPr>
        <p:spPr>
          <a:xfrm>
            <a:off x="10998565" y="5227361"/>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C4B01422-D65E-4B59-B62B-467B2E896592}"/>
              </a:ext>
            </a:extLst>
          </p:cNvPr>
          <p:cNvSpPr/>
          <p:nvPr/>
        </p:nvSpPr>
        <p:spPr>
          <a:xfrm>
            <a:off x="10976145" y="5227366"/>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E4336E9A-8E96-CD8C-7598-F87632CD81CF}"/>
              </a:ext>
            </a:extLst>
          </p:cNvPr>
          <p:cNvSpPr>
            <a:spLocks noGrp="1"/>
          </p:cNvSpPr>
          <p:nvPr>
            <p:ph type="ctrTitle"/>
          </p:nvPr>
        </p:nvSpPr>
        <p:spPr>
          <a:xfrm>
            <a:off x="612646" y="1600200"/>
            <a:ext cx="10483927" cy="3492875"/>
          </a:xfrm>
        </p:spPr>
        <p:txBody>
          <a:bodyPr vert="horz" lIns="91440" tIns="45720" rIns="91440" bIns="45720" rtlCol="0" anchor="b">
            <a:noAutofit/>
          </a:bodyPr>
          <a:lstStyle>
            <a:lvl1pPr>
              <a:defRPr lang="en-US" sz="9000" dirty="0"/>
            </a:lvl1pPr>
          </a:lstStyle>
          <a:p>
            <a:pPr lvl="0" rtl="0"/>
            <a:r>
              <a:rPr lang="ru"/>
              <a:t>Образец заголовка</a:t>
            </a:r>
          </a:p>
        </p:txBody>
      </p:sp>
      <p:sp>
        <p:nvSpPr>
          <p:cNvPr id="3" name="Подзаголовок 2">
            <a:extLst>
              <a:ext uri="{FF2B5EF4-FFF2-40B4-BE49-F238E27FC236}">
                <a16:creationId xmlns:a16="http://schemas.microsoft.com/office/drawing/2014/main" id="{2BDC76B8-60F6-62D3-9F73-E81662203017}"/>
              </a:ext>
            </a:extLst>
          </p:cNvPr>
          <p:cNvSpPr>
            <a:spLocks noGrp="1"/>
          </p:cNvSpPr>
          <p:nvPr>
            <p:ph type="subTitle" idx="1"/>
          </p:nvPr>
        </p:nvSpPr>
        <p:spPr>
          <a:xfrm>
            <a:off x="612646" y="5931314"/>
            <a:ext cx="10483927" cy="816864"/>
          </a:xfrm>
        </p:spPr>
        <p:txBody>
          <a:bodyPr vert="horz" lIns="91440" tIns="45720" rIns="91440" bIns="45720" rtlCol="0">
            <a:noAutofit/>
          </a:bodyPr>
          <a:lstStyle>
            <a:lvl1pPr marL="0" indent="0">
              <a:buNone/>
              <a:defRPr lang="en-US" sz="1800" dirty="0"/>
            </a:lvl1pPr>
          </a:lstStyle>
          <a:p>
            <a:pPr lvl="0" rtl="0"/>
            <a:r>
              <a:rPr lang="ru"/>
              <a:t>Образец подзаголовка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234111"/>
            <a:ext cx="2805405" cy="365125"/>
          </a:xfrm>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8221509" y="234111"/>
            <a:ext cx="2875064" cy="365125"/>
          </a:xfrm>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234111"/>
            <a:ext cx="429207" cy="365125"/>
          </a:xfrm>
        </p:spPr>
        <p:txBody>
          <a:bodyPr rtlCol="0">
            <a:noAutofit/>
          </a:bodyPr>
          <a:lstStyle/>
          <a:p>
            <a:pPr rtl="0"/>
            <a:fld id="{AEAA3239-9EA4-4A65-A281-97F994456D9F}" type="slidenum">
              <a:rPr lang="en-US" smtClean="0"/>
              <a:t>‹#›</a:t>
            </a:fld>
            <a:endParaRPr lang="en-US"/>
          </a:p>
        </p:txBody>
      </p:sp>
      <p:pic>
        <p:nvPicPr>
          <p:cNvPr id="13" name="Линия">
            <a:extLst>
              <a:ext uri="{FF2B5EF4-FFF2-40B4-BE49-F238E27FC236}">
                <a16:creationId xmlns:a16="http://schemas.microsoft.com/office/drawing/2014/main" id="{92FB147E-E273-E8B6-AD8E-67F305FC22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971802" y="4038600"/>
            <a:ext cx="10923934" cy="745198"/>
          </a:xfrm>
          <a:prstGeom prst="rect">
            <a:avLst/>
          </a:prstGeom>
        </p:spPr>
      </p:pic>
    </p:spTree>
    <p:extLst>
      <p:ext uri="{BB962C8B-B14F-4D97-AF65-F5344CB8AC3E}">
        <p14:creationId xmlns:p14="http://schemas.microsoft.com/office/powerpoint/2010/main" val="419469973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Заголовок 3">
    <p:bg>
      <p:bgPr>
        <a:solidFill>
          <a:schemeClr val="accent1">
            <a:lumMod val="50000"/>
          </a:schemeClr>
        </a:solidFill>
        <a:effectLst/>
      </p:bgPr>
    </p:bg>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18BBA50F-B667-1177-26B1-7D22AB66A6BE}"/>
              </a:ext>
            </a:extLst>
          </p:cNvPr>
          <p:cNvSpPr/>
          <p:nvPr/>
        </p:nvSpPr>
        <p:spPr>
          <a:xfrm>
            <a:off x="11250895" y="4645152"/>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2"/>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BCABC7F5-2293-EB7F-52E5-80715C8DB858}"/>
              </a:ext>
            </a:extLst>
          </p:cNvPr>
          <p:cNvSpPr/>
          <p:nvPr/>
        </p:nvSpPr>
        <p:spPr>
          <a:xfrm>
            <a:off x="685800" y="4995647"/>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2"/>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56A8C943-7CF3-88D6-95B0-95E7B412DE0F}"/>
              </a:ext>
            </a:extLst>
          </p:cNvPr>
          <p:cNvSpPr/>
          <p:nvPr/>
        </p:nvSpPr>
        <p:spPr>
          <a:xfrm>
            <a:off x="10998565" y="4727584"/>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2"/>
            </a:solidFill>
            <a:prstDash val="solid"/>
            <a:miter/>
          </a:ln>
        </p:spPr>
        <p:txBody>
          <a:bodyPr rtlCol="0" anchor="ctr"/>
          <a:lstStyle/>
          <a:p>
            <a:pPr rtl="0"/>
            <a:endParaRPr lang="en-US"/>
          </a:p>
        </p:txBody>
      </p:sp>
      <p:sp>
        <p:nvSpPr>
          <p:cNvPr id="12" name="Полилиния: Фигура 11">
            <a:extLst>
              <a:ext uri="{FF2B5EF4-FFF2-40B4-BE49-F238E27FC236}">
                <a16:creationId xmlns:a16="http://schemas.microsoft.com/office/drawing/2014/main" id="{AFB0A8E7-2867-2D3A-F6B7-15ED02236CE8}"/>
              </a:ext>
            </a:extLst>
          </p:cNvPr>
          <p:cNvSpPr/>
          <p:nvPr/>
        </p:nvSpPr>
        <p:spPr>
          <a:xfrm>
            <a:off x="10976145" y="4727589"/>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2"/>
            </a:solidFill>
            <a:prstDash val="solid"/>
            <a:miter/>
          </a:ln>
        </p:spPr>
        <p:txBody>
          <a:bodyPr rtlCol="0" anchor="ctr"/>
          <a:lstStyle/>
          <a:p>
            <a:pPr rtl="0"/>
            <a:endParaRPr lang="en-US"/>
          </a:p>
        </p:txBody>
      </p:sp>
      <p:sp>
        <p:nvSpPr>
          <p:cNvPr id="3" name="Подзаголовок 2">
            <a:extLst>
              <a:ext uri="{FF2B5EF4-FFF2-40B4-BE49-F238E27FC236}">
                <a16:creationId xmlns:a16="http://schemas.microsoft.com/office/drawing/2014/main" id="{2BDC76B8-60F6-62D3-9F73-E81662203017}"/>
              </a:ext>
            </a:extLst>
          </p:cNvPr>
          <p:cNvSpPr>
            <a:spLocks noGrp="1"/>
          </p:cNvSpPr>
          <p:nvPr>
            <p:ph type="subTitle" idx="1"/>
          </p:nvPr>
        </p:nvSpPr>
        <p:spPr>
          <a:xfrm>
            <a:off x="609598" y="5431536"/>
            <a:ext cx="9144001" cy="745198"/>
          </a:xfrm>
        </p:spPr>
        <p:txBody>
          <a:bodyPr vert="horz" lIns="91440" tIns="45720" rIns="91440" bIns="45720" rtlCol="0" anchor="t">
            <a:noAutofit/>
          </a:bodyPr>
          <a:lstStyle>
            <a:lvl1pPr>
              <a:defRPr lang="en-US" dirty="0">
                <a:solidFill>
                  <a:schemeClr val="bg2"/>
                </a:solidFill>
              </a:defRPr>
            </a:lvl1pPr>
          </a:lstStyle>
          <a:p>
            <a:pPr lvl="0" rtl="0"/>
            <a:r>
              <a:rPr lang="ru"/>
              <a:t>Образец подзаголовка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Autofit/>
          </a:bodyPr>
          <a:lstStyle>
            <a:lvl1pPr>
              <a:defRPr>
                <a:solidFill>
                  <a:schemeClr val="bg2"/>
                </a:solidFill>
              </a:defRPr>
            </a:lvl1p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noAutofit/>
          </a:bodyPr>
          <a:lstStyle>
            <a:lvl1pPr>
              <a:defRPr>
                <a:solidFill>
                  <a:schemeClr val="bg2"/>
                </a:solidFill>
              </a:defRPr>
            </a:lvl1p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noAutofit/>
          </a:bodyPr>
          <a:lstStyle>
            <a:lvl1pPr>
              <a:defRPr>
                <a:solidFill>
                  <a:schemeClr val="bg2"/>
                </a:solidFill>
              </a:defRPr>
            </a:lvl1pPr>
          </a:lstStyle>
          <a:p>
            <a:pPr rtl="0"/>
            <a:fld id="{AEAA3239-9EA4-4A65-A281-97F994456D9F}" type="slidenum">
              <a:rPr lang="en-US" smtClean="0"/>
              <a:pPr rtl="0"/>
              <a:t>‹#›</a:t>
            </a:fld>
            <a:endParaRPr lang="en-US"/>
          </a:p>
        </p:txBody>
      </p:sp>
      <p:sp>
        <p:nvSpPr>
          <p:cNvPr id="7" name="Заголовок 6">
            <a:extLst>
              <a:ext uri="{FF2B5EF4-FFF2-40B4-BE49-F238E27FC236}">
                <a16:creationId xmlns:a16="http://schemas.microsoft.com/office/drawing/2014/main" id="{B53A7BE5-EAB2-BB8C-D7FC-D78B8A5AFACF}"/>
              </a:ext>
            </a:extLst>
          </p:cNvPr>
          <p:cNvSpPr>
            <a:spLocks noGrp="1"/>
          </p:cNvSpPr>
          <p:nvPr>
            <p:ph type="title"/>
          </p:nvPr>
        </p:nvSpPr>
        <p:spPr>
          <a:xfrm>
            <a:off x="612648" y="685798"/>
            <a:ext cx="10058400" cy="3355848"/>
          </a:xfrm>
        </p:spPr>
        <p:txBody>
          <a:bodyPr vert="horz" lIns="91440" tIns="45720" rIns="91440" bIns="45720" rtlCol="0" anchor="t">
            <a:noAutofit/>
          </a:bodyPr>
          <a:lstStyle>
            <a:lvl1pPr>
              <a:defRPr lang="en-US" sz="9000">
                <a:solidFill>
                  <a:schemeClr val="bg2"/>
                </a:solidFill>
              </a:defRPr>
            </a:lvl1pPr>
          </a:lstStyle>
          <a:p>
            <a:pPr lvl="0" rtl="0"/>
            <a:r>
              <a:rPr lang="ru"/>
              <a:t>Образец заголовка</a:t>
            </a:r>
          </a:p>
        </p:txBody>
      </p:sp>
    </p:spTree>
    <p:extLst>
      <p:ext uri="{BB962C8B-B14F-4D97-AF65-F5344CB8AC3E}">
        <p14:creationId xmlns:p14="http://schemas.microsoft.com/office/powerpoint/2010/main" val="14859389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Заголовок раздела">
    <p:bg>
      <p:bgPr>
        <a:solidFill>
          <a:schemeClr val="bg2"/>
        </a:solidFill>
        <a:effectLst/>
      </p:bgPr>
    </p:bg>
    <p:spTree>
      <p:nvGrpSpPr>
        <p:cNvPr id="1" name=""/>
        <p:cNvGrpSpPr/>
        <p:nvPr/>
      </p:nvGrpSpPr>
      <p:grpSpPr>
        <a:xfrm>
          <a:off x="0" y="0"/>
          <a:ext cx="0" cy="0"/>
          <a:chOff x="0" y="0"/>
          <a:chExt cx="0" cy="0"/>
        </a:xfrm>
      </p:grpSpPr>
      <p:sp>
        <p:nvSpPr>
          <p:cNvPr id="7" name="Полилиния: Фигура 6">
            <a:extLst>
              <a:ext uri="{FF2B5EF4-FFF2-40B4-BE49-F238E27FC236}">
                <a16:creationId xmlns:a16="http://schemas.microsoft.com/office/drawing/2014/main" id="{26AC1F45-7001-8B9F-DFF6-7AB9BDFFEEB2}"/>
              </a:ext>
            </a:extLst>
          </p:cNvPr>
          <p:cNvSpPr/>
          <p:nvPr/>
        </p:nvSpPr>
        <p:spPr>
          <a:xfrm>
            <a:off x="11250895" y="5791200"/>
            <a:ext cx="6351" cy="745197"/>
          </a:xfrm>
          <a:custGeom>
            <a:avLst/>
            <a:gdLst>
              <a:gd name="connsiteX0" fmla="*/ 0 w 6351"/>
              <a:gd name="connsiteY0" fmla="*/ 0 h 745197"/>
              <a:gd name="connsiteX1" fmla="*/ 0 w 6351"/>
              <a:gd name="connsiteY1" fmla="*/ 745198 h 745197"/>
            </a:gdLst>
            <a:ahLst/>
            <a:cxnLst>
              <a:cxn ang="0">
                <a:pos x="connsiteX0" y="connsiteY0"/>
              </a:cxn>
              <a:cxn ang="0">
                <a:pos x="connsiteX1" y="connsiteY1"/>
              </a:cxn>
            </a:cxnLst>
            <a:rect l="l" t="t" r="r" b="b"/>
            <a:pathLst>
              <a:path w="6351" h="745197">
                <a:moveTo>
                  <a:pt x="0" y="0"/>
                </a:moveTo>
                <a:lnTo>
                  <a:pt x="0" y="745198"/>
                </a:lnTo>
              </a:path>
            </a:pathLst>
          </a:custGeom>
          <a:ln w="31732" cap="flat">
            <a:solidFill>
              <a:schemeClr val="accent4"/>
            </a:solidFill>
            <a:prstDash val="solid"/>
            <a:miter/>
          </a:ln>
        </p:spPr>
        <p:txBody>
          <a:bodyPr rtlCol="0" anchor="ctr"/>
          <a:lstStyle/>
          <a:p>
            <a:pPr rtl="0"/>
            <a:endParaRPr lang="en-US"/>
          </a:p>
        </p:txBody>
      </p:sp>
      <p:sp>
        <p:nvSpPr>
          <p:cNvPr id="9" name="Полилиния: Фигура 8">
            <a:extLst>
              <a:ext uri="{FF2B5EF4-FFF2-40B4-BE49-F238E27FC236}">
                <a16:creationId xmlns:a16="http://schemas.microsoft.com/office/drawing/2014/main" id="{54C7D192-E835-0A48-0A40-F45D83E2583F}"/>
              </a:ext>
            </a:extLst>
          </p:cNvPr>
          <p:cNvSpPr/>
          <p:nvPr/>
        </p:nvSpPr>
        <p:spPr>
          <a:xfrm>
            <a:off x="685800" y="6141695"/>
            <a:ext cx="10923933" cy="0"/>
          </a:xfrm>
          <a:custGeom>
            <a:avLst/>
            <a:gdLst>
              <a:gd name="connsiteX0" fmla="*/ 10923934 w 10923933"/>
              <a:gd name="connsiteY0" fmla="*/ 0 h 0"/>
              <a:gd name="connsiteX1" fmla="*/ 0 w 10923933"/>
              <a:gd name="connsiteY1" fmla="*/ 1 h 0"/>
            </a:gdLst>
            <a:ahLst/>
            <a:cxnLst>
              <a:cxn ang="0">
                <a:pos x="connsiteX0" y="connsiteY0"/>
              </a:cxn>
              <a:cxn ang="0">
                <a:pos x="connsiteX1" y="connsiteY1"/>
              </a:cxn>
            </a:cxnLst>
            <a:rect l="l" t="t" r="r" b="b"/>
            <a:pathLst>
              <a:path w="10923933">
                <a:moveTo>
                  <a:pt x="10923934" y="0"/>
                </a:moveTo>
                <a:lnTo>
                  <a:pt x="0" y="1"/>
                </a:lnTo>
              </a:path>
            </a:pathLst>
          </a:custGeom>
          <a:ln w="31732" cap="flat">
            <a:solidFill>
              <a:schemeClr val="accent4"/>
            </a:solidFill>
            <a:prstDash val="solid"/>
            <a:miter/>
          </a:ln>
        </p:spPr>
        <p:txBody>
          <a:bodyPr rtlCol="0" anchor="ctr"/>
          <a:lstStyle/>
          <a:p>
            <a:pPr rtl="0"/>
            <a:endParaRPr lang="en-US"/>
          </a:p>
        </p:txBody>
      </p:sp>
      <p:sp>
        <p:nvSpPr>
          <p:cNvPr id="10" name="Полилиния: Фигура 9">
            <a:extLst>
              <a:ext uri="{FF2B5EF4-FFF2-40B4-BE49-F238E27FC236}">
                <a16:creationId xmlns:a16="http://schemas.microsoft.com/office/drawing/2014/main" id="{EFB376E1-8198-EB00-587E-C647BCF364D4}"/>
              </a:ext>
            </a:extLst>
          </p:cNvPr>
          <p:cNvSpPr/>
          <p:nvPr/>
        </p:nvSpPr>
        <p:spPr>
          <a:xfrm>
            <a:off x="10998565" y="5873632"/>
            <a:ext cx="529937" cy="526934"/>
          </a:xfrm>
          <a:custGeom>
            <a:avLst/>
            <a:gdLst>
              <a:gd name="connsiteX0" fmla="*/ 529938 w 529937"/>
              <a:gd name="connsiteY0" fmla="*/ 0 h 526934"/>
              <a:gd name="connsiteX1" fmla="*/ 0 w 529937"/>
              <a:gd name="connsiteY1" fmla="*/ 526935 h 526934"/>
            </a:gdLst>
            <a:ahLst/>
            <a:cxnLst>
              <a:cxn ang="0">
                <a:pos x="connsiteX0" y="connsiteY0"/>
              </a:cxn>
              <a:cxn ang="0">
                <a:pos x="connsiteX1" y="connsiteY1"/>
              </a:cxn>
            </a:cxnLst>
            <a:rect l="l" t="t" r="r" b="b"/>
            <a:pathLst>
              <a:path w="529937" h="526934">
                <a:moveTo>
                  <a:pt x="529938" y="0"/>
                </a:moveTo>
                <a:lnTo>
                  <a:pt x="0" y="526935"/>
                </a:lnTo>
              </a:path>
            </a:pathLst>
          </a:custGeom>
          <a:ln w="31732" cap="flat">
            <a:solidFill>
              <a:schemeClr val="accent4"/>
            </a:solidFill>
            <a:prstDash val="solid"/>
            <a:miter/>
          </a:ln>
        </p:spPr>
        <p:txBody>
          <a:bodyPr rtlCol="0" anchor="ctr"/>
          <a:lstStyle/>
          <a:p>
            <a:pPr rtl="0"/>
            <a:endParaRPr lang="en-US"/>
          </a:p>
        </p:txBody>
      </p:sp>
      <p:sp>
        <p:nvSpPr>
          <p:cNvPr id="11" name="Полилиния: Фигура 10">
            <a:extLst>
              <a:ext uri="{FF2B5EF4-FFF2-40B4-BE49-F238E27FC236}">
                <a16:creationId xmlns:a16="http://schemas.microsoft.com/office/drawing/2014/main" id="{1F94599F-6DE1-A082-E9E1-D732956078AB}"/>
              </a:ext>
            </a:extLst>
          </p:cNvPr>
          <p:cNvSpPr/>
          <p:nvPr/>
        </p:nvSpPr>
        <p:spPr>
          <a:xfrm>
            <a:off x="10976145" y="5873637"/>
            <a:ext cx="529937" cy="526934"/>
          </a:xfrm>
          <a:custGeom>
            <a:avLst/>
            <a:gdLst>
              <a:gd name="connsiteX0" fmla="*/ 529938 w 529937"/>
              <a:gd name="connsiteY0" fmla="*/ 526935 h 526934"/>
              <a:gd name="connsiteX1" fmla="*/ 0 w 529937"/>
              <a:gd name="connsiteY1" fmla="*/ 0 h 526934"/>
            </a:gdLst>
            <a:ahLst/>
            <a:cxnLst>
              <a:cxn ang="0">
                <a:pos x="connsiteX0" y="connsiteY0"/>
              </a:cxn>
              <a:cxn ang="0">
                <a:pos x="connsiteX1" y="connsiteY1"/>
              </a:cxn>
            </a:cxnLst>
            <a:rect l="l" t="t" r="r" b="b"/>
            <a:pathLst>
              <a:path w="529937" h="526934">
                <a:moveTo>
                  <a:pt x="529938" y="526935"/>
                </a:moveTo>
                <a:lnTo>
                  <a:pt x="0" y="0"/>
                </a:lnTo>
              </a:path>
            </a:pathLst>
          </a:custGeom>
          <a:ln w="31732" cap="flat">
            <a:solidFill>
              <a:schemeClr val="accent4"/>
            </a:solidFill>
            <a:prstDash val="solid"/>
            <a:miter/>
          </a:ln>
        </p:spPr>
        <p:txBody>
          <a:bodyPr rtlCol="0" anchor="ctr"/>
          <a:lstStyle/>
          <a:p>
            <a:pPr rtl="0"/>
            <a:endParaRPr lang="en-US"/>
          </a:p>
        </p:txBody>
      </p:sp>
      <p:sp>
        <p:nvSpPr>
          <p:cNvPr id="2" name="Заголовок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09600" y="990600"/>
            <a:ext cx="10058400" cy="5029200"/>
          </a:xfrm>
        </p:spPr>
        <p:txBody>
          <a:bodyPr vert="horz" lIns="91440" tIns="45720" rIns="91440" bIns="45720" rtlCol="0" anchor="b">
            <a:noAutofit/>
          </a:bodyPr>
          <a:lstStyle>
            <a:lvl1pPr>
              <a:defRPr lang="en-US" sz="11000" dirty="0"/>
            </a:lvl1pPr>
          </a:lstStyle>
          <a:p>
            <a:pPr lvl="0" rtl="0"/>
            <a:r>
              <a:rPr lang="ru"/>
              <a:t>Заголовок раздела</a:t>
            </a:r>
          </a:p>
        </p:txBody>
      </p:sp>
      <p:sp>
        <p:nvSpPr>
          <p:cNvPr id="5" name="Нижний колонтитул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p:spPr>
        <p:txBody>
          <a:bodyPr rtlCol="0">
            <a:noAutofit/>
          </a:bodyPr>
          <a:lstStyle/>
          <a:p>
            <a:pPr rtl="0"/>
            <a:r>
              <a:rPr lang="ru"/>
              <a:t>Образец текста нижнего колонтитула</a:t>
            </a:r>
          </a:p>
        </p:txBody>
      </p:sp>
      <p:sp>
        <p:nvSpPr>
          <p:cNvPr id="4" name="Дата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p:spPr>
        <p:txBody>
          <a:bodyPr rtlCol="0">
            <a:noAutofit/>
          </a:bodyPr>
          <a:lstStyle/>
          <a:p>
            <a:pPr rtl="0"/>
            <a:r>
              <a:rPr lang="en-US"/>
              <a:t>10.08.2025</a:t>
            </a:r>
          </a:p>
        </p:txBody>
      </p:sp>
      <p:sp>
        <p:nvSpPr>
          <p:cNvPr id="6" name="Номер слайда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p:spPr>
        <p:txBody>
          <a:bodyPr rtlCol="0">
            <a:noAutofit/>
          </a:bodyPr>
          <a:lstStyle/>
          <a:p>
            <a:pPr rtl="0"/>
            <a:fld id="{AEAA3239-9EA4-4A65-A281-97F994456D9F}" type="slidenum">
              <a:rPr lang="en-US" smtClean="0"/>
              <a:t>‹#›</a:t>
            </a:fld>
            <a:endParaRPr lang="en-US"/>
          </a:p>
        </p:txBody>
      </p:sp>
    </p:spTree>
    <p:extLst>
      <p:ext uri="{BB962C8B-B14F-4D97-AF65-F5344CB8AC3E}">
        <p14:creationId xmlns:p14="http://schemas.microsoft.com/office/powerpoint/2010/main" val="41512654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5BFB69-9245-EC58-F1DE-FEB625BD336A}"/>
              </a:ext>
            </a:extLst>
          </p:cNvPr>
          <p:cNvSpPr>
            <a:spLocks noGrp="1"/>
          </p:cNvSpPr>
          <p:nvPr>
            <p:ph type="title"/>
          </p:nvPr>
        </p:nvSpPr>
        <p:spPr>
          <a:xfrm>
            <a:off x="612648" y="685799"/>
            <a:ext cx="10963655" cy="914401"/>
          </a:xfrm>
          <a:prstGeom prst="rect">
            <a:avLst/>
          </a:prstGeom>
        </p:spPr>
        <p:txBody>
          <a:bodyPr vert="horz" lIns="91440" tIns="45720" rIns="91440" bIns="45720" rtlCol="0" anchor="b">
            <a:normAutofit/>
          </a:bodyPr>
          <a:lstStyle/>
          <a:p>
            <a:pPr rtl="0"/>
            <a:r>
              <a:rPr lang="ru"/>
              <a:t>Образец заголовка</a:t>
            </a:r>
          </a:p>
        </p:txBody>
      </p:sp>
      <p:sp>
        <p:nvSpPr>
          <p:cNvPr id="3" name="Текст 2">
            <a:extLst>
              <a:ext uri="{FF2B5EF4-FFF2-40B4-BE49-F238E27FC236}">
                <a16:creationId xmlns:a16="http://schemas.microsoft.com/office/drawing/2014/main" id="{5516AFD5-5144-C460-0CA4-644BC4A93C02}"/>
              </a:ext>
            </a:extLst>
          </p:cNvPr>
          <p:cNvSpPr>
            <a:spLocks noGrp="1"/>
          </p:cNvSpPr>
          <p:nvPr>
            <p:ph type="body" idx="1"/>
          </p:nvPr>
        </p:nvSpPr>
        <p:spPr>
          <a:xfrm>
            <a:off x="612647" y="1600200"/>
            <a:ext cx="10963656" cy="4572000"/>
          </a:xfrm>
          <a:prstGeom prst="rect">
            <a:avLst/>
          </a:prstGeom>
        </p:spPr>
        <p:txBody>
          <a:bodyPr vert="horz" lIns="91440" tIns="45720" rIns="91440" bIns="45720" rtlCol="0">
            <a:normAutofit/>
          </a:bodyPr>
          <a:lstStyle/>
          <a:p>
            <a:pPr lvl="0" rtl="0"/>
            <a:r>
              <a:rPr lang="ru"/>
              <a:t>Щелкните, чтобы изменить стили текста образца слайда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p>
        </p:txBody>
      </p:sp>
      <p:sp>
        <p:nvSpPr>
          <p:cNvPr id="5" name="Нижний колонтитул 4">
            <a:extLst>
              <a:ext uri="{FF2B5EF4-FFF2-40B4-BE49-F238E27FC236}">
                <a16:creationId xmlns:a16="http://schemas.microsoft.com/office/drawing/2014/main" id="{D4E1B7C8-DA74-800B-EE14-A39E9DB32DE4}"/>
              </a:ext>
            </a:extLst>
          </p:cNvPr>
          <p:cNvSpPr>
            <a:spLocks noGrp="1"/>
          </p:cNvSpPr>
          <p:nvPr>
            <p:ph type="ftr" sz="quarter" idx="3"/>
          </p:nvPr>
        </p:nvSpPr>
        <p:spPr>
          <a:xfrm>
            <a:off x="612647" y="6343955"/>
            <a:ext cx="2805405" cy="365125"/>
          </a:xfrm>
          <a:prstGeom prst="rect">
            <a:avLst/>
          </a:prstGeom>
        </p:spPr>
        <p:txBody>
          <a:bodyPr vert="horz" lIns="91440" tIns="45720" rIns="91440" bIns="45720" rtlCol="0" anchor="ctr">
            <a:normAutofit/>
          </a:bodyPr>
          <a:lstStyle>
            <a:lvl1pPr algn="l" rtl="0">
              <a:defRPr sz="800" b="0" i="0" cap="all" baseline="0">
                <a:solidFill>
                  <a:schemeClr val="tx1"/>
                </a:solidFill>
                <a:latin typeface="+mn-lt"/>
              </a:defRPr>
            </a:lvl1pPr>
          </a:lstStyle>
          <a:p>
            <a:pPr rtl="0"/>
            <a:r>
              <a:rPr lang="ru"/>
              <a:t>Образец текста нижнего колонтитула</a:t>
            </a:r>
            <a:endParaRPr lang="en-US"/>
          </a:p>
        </p:txBody>
      </p:sp>
      <p:sp>
        <p:nvSpPr>
          <p:cNvPr id="4" name="Дата 3">
            <a:extLst>
              <a:ext uri="{FF2B5EF4-FFF2-40B4-BE49-F238E27FC236}">
                <a16:creationId xmlns:a16="http://schemas.microsoft.com/office/drawing/2014/main" id="{3995753E-AF8A-7E04-8A1A-205B755A0215}"/>
              </a:ext>
            </a:extLst>
          </p:cNvPr>
          <p:cNvSpPr>
            <a:spLocks noGrp="1"/>
          </p:cNvSpPr>
          <p:nvPr>
            <p:ph type="dt" sz="half" idx="2"/>
          </p:nvPr>
        </p:nvSpPr>
        <p:spPr>
          <a:xfrm>
            <a:off x="8893929" y="6343955"/>
            <a:ext cx="2202644" cy="365125"/>
          </a:xfrm>
          <a:prstGeom prst="rect">
            <a:avLst/>
          </a:prstGeom>
        </p:spPr>
        <p:txBody>
          <a:bodyPr vert="horz" lIns="91440" tIns="45720" rIns="91440" bIns="45720" rtlCol="0" anchor="ctr">
            <a:normAutofit/>
          </a:bodyPr>
          <a:lstStyle>
            <a:lvl1pPr algn="r" rtl="0">
              <a:defRPr sz="800" b="0" i="0" cap="all" baseline="0">
                <a:solidFill>
                  <a:schemeClr val="tx1"/>
                </a:solidFill>
                <a:latin typeface="+mn-lt"/>
              </a:defRPr>
            </a:lvl1pPr>
          </a:lstStyle>
          <a:p>
            <a:pPr rtl="0"/>
            <a:r>
              <a:rPr lang="en-US"/>
              <a:t>10.08.2025</a:t>
            </a:r>
          </a:p>
        </p:txBody>
      </p:sp>
      <p:sp>
        <p:nvSpPr>
          <p:cNvPr id="6" name="Номер слайда 5">
            <a:extLst>
              <a:ext uri="{FF2B5EF4-FFF2-40B4-BE49-F238E27FC236}">
                <a16:creationId xmlns:a16="http://schemas.microsoft.com/office/drawing/2014/main" id="{7AC1647D-0DF0-CA1B-F723-EF7B8F508DB7}"/>
              </a:ext>
            </a:extLst>
          </p:cNvPr>
          <p:cNvSpPr>
            <a:spLocks noGrp="1"/>
          </p:cNvSpPr>
          <p:nvPr>
            <p:ph type="sldNum" sz="quarter" idx="4"/>
          </p:nvPr>
        </p:nvSpPr>
        <p:spPr>
          <a:xfrm>
            <a:off x="11147096" y="6343955"/>
            <a:ext cx="429207" cy="365125"/>
          </a:xfrm>
          <a:prstGeom prst="rect">
            <a:avLst/>
          </a:prstGeom>
        </p:spPr>
        <p:txBody>
          <a:bodyPr vert="horz" lIns="91440" tIns="45720" rIns="91440" bIns="45720" rtlCol="0" anchor="ctr">
            <a:normAutofit/>
          </a:bodyPr>
          <a:lstStyle>
            <a:lvl1pPr algn="r" rtl="0">
              <a:defRPr sz="800" b="0" i="0" cap="all" baseline="0">
                <a:solidFill>
                  <a:schemeClr val="tx1"/>
                </a:solidFill>
                <a:latin typeface="+mn-lt"/>
              </a:defRPr>
            </a:lvl1pPr>
          </a:lstStyle>
          <a:p>
            <a:pPr rtl="0"/>
            <a:fld id="{AEAA3239-9EA4-4A65-A281-97F994456D9F}" type="slidenum">
              <a:rPr lang="en-US" smtClean="0"/>
              <a:pPr rtl="0"/>
              <a:t>‹#›</a:t>
            </a:fld>
            <a:endParaRPr lang="en-US"/>
          </a:p>
        </p:txBody>
      </p:sp>
    </p:spTree>
    <p:extLst>
      <p:ext uri="{BB962C8B-B14F-4D97-AF65-F5344CB8AC3E}">
        <p14:creationId xmlns:p14="http://schemas.microsoft.com/office/powerpoint/2010/main" val="3004746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hf sldNum="0" hdr="0" ftr="0" dt="0"/>
  <p:txStyles>
    <p:titleStyle>
      <a:lvl1pPr algn="l" defTabSz="914400" rtl="0" eaLnBrk="1" latinLnBrk="0" hangingPunct="1">
        <a:lnSpc>
          <a:spcPct val="80000"/>
        </a:lnSpc>
        <a:spcBef>
          <a:spcPct val="0"/>
        </a:spcBef>
        <a:buNone/>
        <a:defRPr sz="5400" b="0" i="0" kern="1200" cap="all" spc="0" baseline="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tx2"/>
          </a:solidFill>
          <a:latin typeface="+mn-lt"/>
          <a:ea typeface="+mn-ea"/>
          <a:cs typeface="+mn-cs"/>
        </a:defRPr>
      </a:lvl1pPr>
      <a:lvl2pPr marL="228600" indent="0" algn="l" defTabSz="914400" rtl="0" eaLnBrk="1" latinLnBrk="0" hangingPunct="1">
        <a:lnSpc>
          <a:spcPct val="100000"/>
        </a:lnSpc>
        <a:spcBef>
          <a:spcPts val="500"/>
        </a:spcBef>
        <a:buFont typeface="Arial" panose="020B0604020202020204" pitchFamily="34" charset="0"/>
        <a:buNone/>
        <a:defRPr sz="1600" b="0" i="0" kern="1200">
          <a:solidFill>
            <a:schemeClr val="tx2"/>
          </a:solidFill>
          <a:latin typeface="+mn-lt"/>
          <a:ea typeface="+mn-ea"/>
          <a:cs typeface="+mn-cs"/>
        </a:defRPr>
      </a:lvl2pPr>
      <a:lvl3pPr marL="457200" indent="0" algn="l" defTabSz="914400" rtl="0" eaLnBrk="1" latinLnBrk="0" hangingPunct="1">
        <a:lnSpc>
          <a:spcPct val="100000"/>
        </a:lnSpc>
        <a:spcBef>
          <a:spcPts val="500"/>
        </a:spcBef>
        <a:buFont typeface="Arial" panose="020B0604020202020204" pitchFamily="34" charset="0"/>
        <a:buNone/>
        <a:defRPr sz="1400" b="0" i="0" kern="1200">
          <a:solidFill>
            <a:schemeClr val="tx2"/>
          </a:solidFill>
          <a:latin typeface="+mn-lt"/>
          <a:ea typeface="+mn-ea"/>
          <a:cs typeface="+mn-cs"/>
        </a:defRPr>
      </a:lvl3pPr>
      <a:lvl4pPr marL="685800" indent="0" algn="l" defTabSz="914400" rtl="0" eaLnBrk="1" latinLnBrk="0" hangingPunct="1">
        <a:lnSpc>
          <a:spcPct val="100000"/>
        </a:lnSpc>
        <a:spcBef>
          <a:spcPts val="500"/>
        </a:spcBef>
        <a:buFont typeface="Arial" panose="020B0604020202020204" pitchFamily="34" charset="0"/>
        <a:buNone/>
        <a:defRPr sz="1400" b="0" i="0" kern="1200">
          <a:solidFill>
            <a:schemeClr val="tx2"/>
          </a:solidFill>
          <a:latin typeface="+mn-lt"/>
          <a:ea typeface="+mn-ea"/>
          <a:cs typeface="+mn-cs"/>
        </a:defRPr>
      </a:lvl4pPr>
      <a:lvl5pPr marL="914400" indent="0" algn="l" defTabSz="914400" rtl="0" eaLnBrk="1" latinLnBrk="0" hangingPunct="1">
        <a:lnSpc>
          <a:spcPct val="100000"/>
        </a:lnSpc>
        <a:spcBef>
          <a:spcPts val="500"/>
        </a:spcBef>
        <a:buFont typeface="Arial" panose="020B0604020202020204" pitchFamily="34" charset="0"/>
        <a:buNone/>
        <a:defRPr sz="1400" b="0"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7" orient="horz" pos="2160">
          <p15:clr>
            <a:srgbClr val="F26B43"/>
          </p15:clr>
        </p15:guide>
        <p15:guide id="28" pos="3840">
          <p15:clr>
            <a:srgbClr val="F26B43"/>
          </p15:clr>
        </p15:guide>
        <p15:guide id="29" pos="7296">
          <p15:clr>
            <a:srgbClr val="F26B43"/>
          </p15:clr>
        </p15:guide>
        <p15:guide id="30"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A01BC2-073B-D4D2-391E-B64EC6A1B5DB}"/>
              </a:ext>
            </a:extLst>
          </p:cNvPr>
          <p:cNvSpPr>
            <a:spLocks noGrp="1"/>
          </p:cNvSpPr>
          <p:nvPr>
            <p:ph type="ctrTitle"/>
          </p:nvPr>
        </p:nvSpPr>
        <p:spPr>
          <a:xfrm>
            <a:off x="612646" y="1600200"/>
            <a:ext cx="10483927" cy="3492875"/>
          </a:xfrm>
        </p:spPr>
        <p:txBody>
          <a:bodyPr anchor="b">
            <a:normAutofit/>
          </a:bodyPr>
          <a:lstStyle/>
          <a:p>
            <a:r>
              <a:rPr lang="ru-KZ" sz="8300"/>
              <a:t>John Carmack: The Legend of 3D Game Development</a:t>
            </a:r>
          </a:p>
        </p:txBody>
      </p:sp>
      <p:sp>
        <p:nvSpPr>
          <p:cNvPr id="3" name="Подзаголовок 2">
            <a:extLst>
              <a:ext uri="{FF2B5EF4-FFF2-40B4-BE49-F238E27FC236}">
                <a16:creationId xmlns:a16="http://schemas.microsoft.com/office/drawing/2014/main" id="{ED3C7604-A5FF-11F2-A7FE-07B1FB90B2F2}"/>
              </a:ext>
            </a:extLst>
          </p:cNvPr>
          <p:cNvSpPr>
            <a:spLocks noGrp="1"/>
          </p:cNvSpPr>
          <p:nvPr>
            <p:ph type="subTitle" idx="1"/>
          </p:nvPr>
        </p:nvSpPr>
        <p:spPr>
          <a:xfrm>
            <a:off x="612646" y="5931314"/>
            <a:ext cx="10483927" cy="816864"/>
          </a:xfrm>
        </p:spPr>
        <p:txBody>
          <a:bodyPr>
            <a:normAutofit/>
          </a:bodyPr>
          <a:lstStyle/>
          <a:p>
            <a:r>
              <a:rPr lang="en-US"/>
              <a:t>The man who made DOOM… </a:t>
            </a:r>
            <a:endParaRPr lang="ru-KZ"/>
          </a:p>
        </p:txBody>
      </p:sp>
    </p:spTree>
    <p:extLst>
      <p:ext uri="{BB962C8B-B14F-4D97-AF65-F5344CB8AC3E}">
        <p14:creationId xmlns:p14="http://schemas.microsoft.com/office/powerpoint/2010/main" val="204323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5D7E3F-69E3-180B-C56D-CD92479EF236}"/>
              </a:ext>
            </a:extLst>
          </p:cNvPr>
          <p:cNvSpPr>
            <a:spLocks noGrp="1"/>
          </p:cNvSpPr>
          <p:nvPr>
            <p:ph type="title"/>
          </p:nvPr>
        </p:nvSpPr>
        <p:spPr>
          <a:xfrm>
            <a:off x="7010400" y="685800"/>
            <a:ext cx="4561665" cy="1371264"/>
          </a:xfrm>
        </p:spPr>
        <p:txBody>
          <a:bodyPr anchor="b">
            <a:normAutofit/>
          </a:bodyPr>
          <a:lstStyle/>
          <a:p>
            <a:r>
              <a:rPr lang="ru-KZ" sz="2600"/>
              <a:t>Influence on the Evolution of the First-Person Shooter Genre</a:t>
            </a:r>
          </a:p>
        </p:txBody>
      </p:sp>
      <p:pic>
        <p:nvPicPr>
          <p:cNvPr id="5" name="Объект 4" descr="Artificial Intelligence running towards mass bot production">
            <a:extLst>
              <a:ext uri="{FF2B5EF4-FFF2-40B4-BE49-F238E27FC236}">
                <a16:creationId xmlns:a16="http://schemas.microsoft.com/office/drawing/2014/main" id="{45814995-42B8-43DE-8FB6-78945360AA57}"/>
              </a:ext>
            </a:extLst>
          </p:cNvPr>
          <p:cNvPicPr>
            <a:picLocks noGrp="1" noChangeAspect="1"/>
          </p:cNvPicPr>
          <p:nvPr>
            <p:ph type="pic" sz="quarter" idx="15"/>
          </p:nvPr>
        </p:nvPicPr>
        <p:blipFill>
          <a:blip r:embed="rId3"/>
          <a:srcRect l="20330" r="27254"/>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2B7DF6B5-9BF2-42C8-83BF-B75B047F9A0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Defining FPS Game Design</a:t>
            </a:r>
          </a:p>
          <a:p>
            <a:pPr marL="0" lvl="1" indent="0">
              <a:buFont typeface="Arial" panose="020B0604020202020204" pitchFamily="34" charset="0"/>
              <a:buNone/>
            </a:pPr>
            <a:r>
              <a:t>His contributions established core principles that shaped FPS game mechanics and player interaction.</a:t>
            </a:r>
            <a:endParaRPr lang="en"/>
          </a:p>
          <a:p>
            <a:pPr marL="0" indent="0">
              <a:spcBef>
                <a:spcPts val="2500"/>
              </a:spcBef>
              <a:buFont typeface="Arial" panose="020B0604020202020204" pitchFamily="34" charset="0"/>
              <a:buNone/>
            </a:pPr>
            <a:r>
              <a:rPr lang="en" b="1"/>
              <a:t>Multiplayer Functionality</a:t>
            </a:r>
          </a:p>
          <a:p>
            <a:pPr marL="0" lvl="1" indent="0">
              <a:buFont typeface="Arial" panose="020B0604020202020204" pitchFamily="34" charset="0"/>
              <a:buNone/>
            </a:pPr>
            <a:r>
              <a:t>Innovations introduced multiplayer modes that foster competitive and cooperative play among users.</a:t>
            </a:r>
            <a:endParaRPr lang="en"/>
          </a:p>
          <a:p>
            <a:pPr marL="0" indent="0">
              <a:spcBef>
                <a:spcPts val="2500"/>
              </a:spcBef>
              <a:buFont typeface="Arial" panose="020B0604020202020204" pitchFamily="34" charset="0"/>
              <a:buNone/>
            </a:pPr>
            <a:r>
              <a:rPr lang="en" b="1"/>
              <a:t>Immersive Environments</a:t>
            </a:r>
          </a:p>
          <a:p>
            <a:pPr marL="0" lvl="1" indent="0">
              <a:buFont typeface="Arial" panose="020B0604020202020204" pitchFamily="34" charset="0"/>
              <a:buNone/>
            </a:pPr>
            <a:r>
              <a:t>The design of engaging and realistic game worlds enhanced player immersion and experience.</a:t>
            </a:r>
            <a:endParaRPr lang="ru-KZ"/>
          </a:p>
        </p:txBody>
      </p:sp>
    </p:spTree>
    <p:extLst>
      <p:ext uri="{BB962C8B-B14F-4D97-AF65-F5344CB8AC3E}">
        <p14:creationId xmlns:p14="http://schemas.microsoft.com/office/powerpoint/2010/main" val="868571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007A44-5C31-B17D-40E7-05A5D2CED04C}"/>
              </a:ext>
            </a:extLst>
          </p:cNvPr>
          <p:cNvSpPr>
            <a:spLocks noGrp="1"/>
          </p:cNvSpPr>
          <p:nvPr>
            <p:ph type="ctrTitle"/>
          </p:nvPr>
        </p:nvSpPr>
        <p:spPr>
          <a:xfrm>
            <a:off x="609600" y="990600"/>
            <a:ext cx="10058400" cy="5029200"/>
          </a:xfrm>
        </p:spPr>
        <p:txBody>
          <a:bodyPr anchor="b">
            <a:normAutofit/>
          </a:bodyPr>
          <a:lstStyle/>
          <a:p>
            <a:r>
              <a:rPr lang="ru-KZ" sz="9400"/>
              <a:t>Technological Innovations and Advancements</a:t>
            </a:r>
          </a:p>
        </p:txBody>
      </p:sp>
    </p:spTree>
    <p:extLst>
      <p:ext uri="{BB962C8B-B14F-4D97-AF65-F5344CB8AC3E}">
        <p14:creationId xmlns:p14="http://schemas.microsoft.com/office/powerpoint/2010/main" val="3294495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46E888-61D7-554A-313C-53B1AF2A21A7}"/>
              </a:ext>
            </a:extLst>
          </p:cNvPr>
          <p:cNvSpPr>
            <a:spLocks noGrp="1"/>
          </p:cNvSpPr>
          <p:nvPr>
            <p:ph type="title"/>
          </p:nvPr>
        </p:nvSpPr>
        <p:spPr>
          <a:xfrm>
            <a:off x="612646" y="685800"/>
            <a:ext cx="3654554" cy="4550251"/>
          </a:xfrm>
        </p:spPr>
        <p:txBody>
          <a:bodyPr anchor="t">
            <a:normAutofit/>
          </a:bodyPr>
          <a:lstStyle/>
          <a:p>
            <a:r>
              <a:rPr lang="ru-KZ" sz="3000" dirty="0"/>
              <a:t>Implementation of Binary Space Partitioning (BSP)</a:t>
            </a:r>
          </a:p>
        </p:txBody>
      </p:sp>
      <p:graphicFrame>
        <p:nvGraphicFramePr>
          <p:cNvPr id="4" name="Объект 4">
            <a:extLst>
              <a:ext uri="{FF2B5EF4-FFF2-40B4-BE49-F238E27FC236}">
                <a16:creationId xmlns:a16="http://schemas.microsoft.com/office/drawing/2014/main" id="{B883138A-E48E-4267-B0B6-542417E6F96A}"/>
              </a:ext>
            </a:extLst>
          </p:cNvPr>
          <p:cNvGraphicFramePr>
            <a:graphicFrameLocks noGrp="1"/>
          </p:cNvGraphicFramePr>
          <p:nvPr>
            <p:ph sz="quarter" idx="13"/>
            <p:extLst>
              <p:ext uri="{D42A27DB-BD31-4B8C-83A1-F6EECF244321}">
                <p14:modId xmlns:p14="http://schemas.microsoft.com/office/powerpoint/2010/main" val="193894050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181600" y="685800"/>
          <a:ext cx="6394703" cy="5464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7216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C910B0-241C-B5DD-2747-E508C1360347}"/>
              </a:ext>
            </a:extLst>
          </p:cNvPr>
          <p:cNvSpPr>
            <a:spLocks noGrp="1"/>
          </p:cNvSpPr>
          <p:nvPr>
            <p:ph type="title"/>
          </p:nvPr>
        </p:nvSpPr>
        <p:spPr>
          <a:xfrm>
            <a:off x="7010400" y="685800"/>
            <a:ext cx="4561665" cy="1371264"/>
          </a:xfrm>
        </p:spPr>
        <p:txBody>
          <a:bodyPr anchor="b">
            <a:normAutofit/>
          </a:bodyPr>
          <a:lstStyle/>
          <a:p>
            <a:r>
              <a:rPr lang="ru-KZ" sz="2600"/>
              <a:t>Surface Caching, Lightmaps, and Optimization Techniques</a:t>
            </a:r>
          </a:p>
        </p:txBody>
      </p:sp>
      <p:pic>
        <p:nvPicPr>
          <p:cNvPr id="5" name="Объект 4" descr="Diagonal cube waves Looping Abstract Loop">
            <a:extLst>
              <a:ext uri="{FF2B5EF4-FFF2-40B4-BE49-F238E27FC236}">
                <a16:creationId xmlns:a16="http://schemas.microsoft.com/office/drawing/2014/main" id="{30BCDD38-05B0-4173-AA15-CDFFBB706D9E}"/>
              </a:ext>
            </a:extLst>
          </p:cNvPr>
          <p:cNvPicPr>
            <a:picLocks noGrp="1" noChangeAspect="1"/>
          </p:cNvPicPr>
          <p:nvPr>
            <p:ph type="pic" sz="quarter" idx="15"/>
          </p:nvPr>
        </p:nvPicPr>
        <p:blipFill>
          <a:blip r:embed="rId3"/>
          <a:srcRect l="23249" r="24336"/>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C404C546-00DE-455F-C73B-FA350E9243F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Surface Caching</a:t>
            </a:r>
          </a:p>
          <a:p>
            <a:pPr marL="0" lvl="1" indent="0">
              <a:buFont typeface="Arial" panose="020B0604020202020204" pitchFamily="34" charset="0"/>
              <a:buNone/>
            </a:pPr>
            <a:r>
              <a:t>Surface caching stores precomputed graphical data to speed up rendering and reduce processing load during scene display.</a:t>
            </a:r>
            <a:endParaRPr lang="en"/>
          </a:p>
          <a:p>
            <a:pPr marL="0" indent="0">
              <a:spcBef>
                <a:spcPts val="2500"/>
              </a:spcBef>
              <a:buFont typeface="Arial" panose="020B0604020202020204" pitchFamily="34" charset="0"/>
              <a:buNone/>
            </a:pPr>
            <a:r>
              <a:rPr lang="en" b="1"/>
              <a:t>Lightmapping Techniques</a:t>
            </a:r>
          </a:p>
          <a:p>
            <a:pPr marL="0" lvl="1" indent="0">
              <a:buFont typeface="Arial" panose="020B0604020202020204" pitchFamily="34" charset="0"/>
              <a:buNone/>
            </a:pPr>
            <a:r>
              <a:t>Lightmapping applies pre-calculated lighting information to scenes, enhancing visual quality and realism efficiently.</a:t>
            </a:r>
            <a:endParaRPr lang="en"/>
          </a:p>
          <a:p>
            <a:pPr marL="0" indent="0">
              <a:spcBef>
                <a:spcPts val="2500"/>
              </a:spcBef>
              <a:buFont typeface="Arial" panose="020B0604020202020204" pitchFamily="34" charset="0"/>
              <a:buNone/>
            </a:pPr>
            <a:r>
              <a:rPr lang="en" b="1"/>
              <a:t>Optimization Benefits</a:t>
            </a:r>
          </a:p>
          <a:p>
            <a:pPr marL="0" lvl="1" indent="0">
              <a:buFont typeface="Arial" panose="020B0604020202020204" pitchFamily="34" charset="0"/>
              <a:buNone/>
            </a:pPr>
            <a:r>
              <a:t>These methods optimize scene rendering and lighting, improving performance while maintaining high visual fidelity.</a:t>
            </a:r>
            <a:endParaRPr lang="ru-KZ"/>
          </a:p>
        </p:txBody>
      </p:sp>
    </p:spTree>
    <p:extLst>
      <p:ext uri="{BB962C8B-B14F-4D97-AF65-F5344CB8AC3E}">
        <p14:creationId xmlns:p14="http://schemas.microsoft.com/office/powerpoint/2010/main" val="2300042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6600C6-06B2-6435-79DB-20A7CDD6519A}"/>
              </a:ext>
            </a:extLst>
          </p:cNvPr>
          <p:cNvSpPr>
            <a:spLocks noGrp="1"/>
          </p:cNvSpPr>
          <p:nvPr>
            <p:ph type="title"/>
          </p:nvPr>
        </p:nvSpPr>
        <p:spPr>
          <a:xfrm>
            <a:off x="612646" y="685800"/>
            <a:ext cx="3654554" cy="4550251"/>
          </a:xfrm>
        </p:spPr>
        <p:txBody>
          <a:bodyPr anchor="t">
            <a:normAutofit/>
          </a:bodyPr>
          <a:lstStyle/>
          <a:p>
            <a:r>
              <a:rPr lang="ru-KZ" sz="4200"/>
              <a:t>Real-Time 3D Engines and Pushing Hardware Boundaries</a:t>
            </a:r>
          </a:p>
        </p:txBody>
      </p:sp>
      <p:graphicFrame>
        <p:nvGraphicFramePr>
          <p:cNvPr id="4" name="Объект 4">
            <a:extLst>
              <a:ext uri="{FF2B5EF4-FFF2-40B4-BE49-F238E27FC236}">
                <a16:creationId xmlns:a16="http://schemas.microsoft.com/office/drawing/2014/main" id="{9E807F65-E234-46C4-B10E-15B41150CB0A}"/>
              </a:ext>
            </a:extLst>
          </p:cNvPr>
          <p:cNvGraphicFramePr>
            <a:graphicFrameLocks noGrp="1"/>
          </p:cNvGraphicFramePr>
          <p:nvPr>
            <p:ph sz="quarter" idx="13"/>
            <p:extLst>
              <p:ext uri="{D42A27DB-BD31-4B8C-83A1-F6EECF244321}">
                <p14:modId xmlns:p14="http://schemas.microsoft.com/office/powerpoint/2010/main" val="56317980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181600" y="685800"/>
          <a:ext cx="6394703" cy="5464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30472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EB055F-A7E7-63BD-D53E-859C15989E24}"/>
              </a:ext>
            </a:extLst>
          </p:cNvPr>
          <p:cNvSpPr>
            <a:spLocks noGrp="1"/>
          </p:cNvSpPr>
          <p:nvPr>
            <p:ph type="ctrTitle"/>
          </p:nvPr>
        </p:nvSpPr>
        <p:spPr>
          <a:xfrm>
            <a:off x="609600" y="990600"/>
            <a:ext cx="10058400" cy="5029200"/>
          </a:xfrm>
        </p:spPr>
        <p:txBody>
          <a:bodyPr anchor="b">
            <a:normAutofit/>
          </a:bodyPr>
          <a:lstStyle/>
          <a:p>
            <a:r>
              <a:rPr lang="ru-KZ" sz="9400"/>
              <a:t>Expanding Horizons: Beyond Game Development</a:t>
            </a:r>
          </a:p>
        </p:txBody>
      </p:sp>
    </p:spTree>
    <p:extLst>
      <p:ext uri="{BB962C8B-B14F-4D97-AF65-F5344CB8AC3E}">
        <p14:creationId xmlns:p14="http://schemas.microsoft.com/office/powerpoint/2010/main" val="156899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9AA69E-30AF-783B-ECD2-2A2B6184787E}"/>
              </a:ext>
            </a:extLst>
          </p:cNvPr>
          <p:cNvSpPr>
            <a:spLocks noGrp="1"/>
          </p:cNvSpPr>
          <p:nvPr>
            <p:ph type="title"/>
          </p:nvPr>
        </p:nvSpPr>
        <p:spPr>
          <a:xfrm>
            <a:off x="7010400" y="685800"/>
            <a:ext cx="4561665" cy="1371264"/>
          </a:xfrm>
        </p:spPr>
        <p:txBody>
          <a:bodyPr anchor="b">
            <a:normAutofit/>
          </a:bodyPr>
          <a:lstStyle/>
          <a:p>
            <a:r>
              <a:rPr lang="ru-KZ" sz="2600"/>
              <a:t>Ventures in Aerospace Engineering with Armadillo Aerospace</a:t>
            </a:r>
          </a:p>
        </p:txBody>
      </p:sp>
      <p:pic>
        <p:nvPicPr>
          <p:cNvPr id="5" name="Объект 4" descr="Cartoon rocket with white background.">
            <a:extLst>
              <a:ext uri="{FF2B5EF4-FFF2-40B4-BE49-F238E27FC236}">
                <a16:creationId xmlns:a16="http://schemas.microsoft.com/office/drawing/2014/main" id="{0FD41033-5B48-42D7-853F-C808947CD5A3}"/>
              </a:ext>
            </a:extLst>
          </p:cNvPr>
          <p:cNvPicPr>
            <a:picLocks noGrp="1" noChangeAspect="1"/>
          </p:cNvPicPr>
          <p:nvPr>
            <p:ph type="pic" sz="quarter" idx="15"/>
          </p:nvPr>
        </p:nvPicPr>
        <p:blipFill>
          <a:blip r:embed="rId3"/>
          <a:srcRect l="14943" r="22857"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025664E8-D549-A25B-8DF2-2CDD55290FD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Foundation of Aerospace Company</a:t>
            </a:r>
          </a:p>
          <a:p>
            <a:pPr marL="0" lvl="1" indent="0">
              <a:buFont typeface="Arial" panose="020B0604020202020204" pitchFamily="34" charset="0"/>
              <a:buNone/>
            </a:pPr>
            <a:r>
              <a:t>He established a company dedicated to advancing rocket and spacecraft technology for space exploration.</a:t>
            </a:r>
            <a:endParaRPr lang="en"/>
          </a:p>
          <a:p>
            <a:pPr marL="0" indent="0">
              <a:spcBef>
                <a:spcPts val="2500"/>
              </a:spcBef>
              <a:buFont typeface="Arial" panose="020B0604020202020204" pitchFamily="34" charset="0"/>
              <a:buNone/>
            </a:pPr>
            <a:r>
              <a:rPr lang="en" b="1"/>
              <a:t>Innovation in Spacecraft Technology</a:t>
            </a:r>
          </a:p>
          <a:p>
            <a:pPr marL="0" lvl="1" indent="0">
              <a:buFont typeface="Arial" panose="020B0604020202020204" pitchFamily="34" charset="0"/>
              <a:buNone/>
            </a:pPr>
            <a:r>
              <a:t>Focused on developing innovative spacecraft technologies that push the boundaries of aerospace engineering.</a:t>
            </a:r>
            <a:endParaRPr lang="en"/>
          </a:p>
          <a:p>
            <a:pPr marL="0" indent="0">
              <a:spcBef>
                <a:spcPts val="2500"/>
              </a:spcBef>
              <a:buFont typeface="Arial" panose="020B0604020202020204" pitchFamily="34" charset="0"/>
              <a:buNone/>
            </a:pPr>
            <a:r>
              <a:rPr lang="en" b="1"/>
              <a:t>Passion for Engineering and Exploration</a:t>
            </a:r>
          </a:p>
          <a:p>
            <a:pPr marL="0" lvl="1" indent="0">
              <a:buFont typeface="Arial" panose="020B0604020202020204" pitchFamily="34" charset="0"/>
              <a:buNone/>
            </a:pPr>
            <a:r>
              <a:t>Demonstrated strong passion for engineering and exploration beyond the gaming industry.</a:t>
            </a:r>
            <a:endParaRPr lang="ru-KZ"/>
          </a:p>
        </p:txBody>
      </p:sp>
    </p:spTree>
    <p:extLst>
      <p:ext uri="{BB962C8B-B14F-4D97-AF65-F5344CB8AC3E}">
        <p14:creationId xmlns:p14="http://schemas.microsoft.com/office/powerpoint/2010/main" val="205435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167401-41DC-47FA-FB87-6CE9C7C35BAE}"/>
              </a:ext>
            </a:extLst>
          </p:cNvPr>
          <p:cNvSpPr>
            <a:spLocks noGrp="1"/>
          </p:cNvSpPr>
          <p:nvPr>
            <p:ph type="title"/>
          </p:nvPr>
        </p:nvSpPr>
        <p:spPr>
          <a:xfrm>
            <a:off x="7010400" y="685800"/>
            <a:ext cx="4561665" cy="1371264"/>
          </a:xfrm>
        </p:spPr>
        <p:txBody>
          <a:bodyPr anchor="b">
            <a:normAutofit/>
          </a:bodyPr>
          <a:lstStyle/>
          <a:p>
            <a:r>
              <a:rPr lang="ru-KZ" sz="3000"/>
              <a:t>Leadership in Virtual Reality Technology at Oculus VR</a:t>
            </a:r>
          </a:p>
        </p:txBody>
      </p:sp>
      <p:pic>
        <p:nvPicPr>
          <p:cNvPr id="5" name="Объект 4" descr="People with VR grasses playing virtual reality game. Future digital technology and 3D virtual reality simulation modern futuristic lifestyle">
            <a:extLst>
              <a:ext uri="{FF2B5EF4-FFF2-40B4-BE49-F238E27FC236}">
                <a16:creationId xmlns:a16="http://schemas.microsoft.com/office/drawing/2014/main" id="{2E39B5FD-E465-4E11-8970-C328714B5614}"/>
              </a:ext>
            </a:extLst>
          </p:cNvPr>
          <p:cNvPicPr>
            <a:picLocks noGrp="1" noChangeAspect="1"/>
          </p:cNvPicPr>
          <p:nvPr>
            <p:ph type="pic" sz="quarter" idx="15"/>
          </p:nvPr>
        </p:nvPicPr>
        <p:blipFill>
          <a:blip r:embed="rId3"/>
          <a:srcRect l="2815" r="44770"/>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DFBBE44A-090F-0AD9-AF7E-09A70DCDB96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Technical Leadership in VR</a:t>
            </a:r>
          </a:p>
          <a:p>
            <a:pPr marL="0" lvl="1" indent="0">
              <a:buFont typeface="Arial" panose="020B0604020202020204" pitchFamily="34" charset="0"/>
              <a:buNone/>
            </a:pPr>
            <a:r>
              <a:t>Leadership played a crucial role in advancing VR technology at Oculus VR through innovation and development.</a:t>
            </a:r>
            <a:endParaRPr lang="en"/>
          </a:p>
          <a:p>
            <a:pPr marL="0" indent="0">
              <a:spcBef>
                <a:spcPts val="2500"/>
              </a:spcBef>
              <a:buFont typeface="Arial" panose="020B0604020202020204" pitchFamily="34" charset="0"/>
              <a:buNone/>
            </a:pPr>
            <a:r>
              <a:rPr lang="en" b="1"/>
              <a:t>Advancing Immersive Experiences</a:t>
            </a:r>
          </a:p>
          <a:p>
            <a:pPr marL="0" lvl="1" indent="0">
              <a:buFont typeface="Arial" panose="020B0604020202020204" pitchFamily="34" charset="0"/>
              <a:buNone/>
            </a:pPr>
            <a:r>
              <a:t>Efforts focused on making VR experiences more immersive and accessible to a wider consumer base.</a:t>
            </a:r>
            <a:endParaRPr lang="ru-KZ"/>
          </a:p>
        </p:txBody>
      </p:sp>
    </p:spTree>
    <p:extLst>
      <p:ext uri="{BB962C8B-B14F-4D97-AF65-F5344CB8AC3E}">
        <p14:creationId xmlns:p14="http://schemas.microsoft.com/office/powerpoint/2010/main" val="37437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B8137A-CB43-07E2-F5FD-7BAF4D943D12}"/>
              </a:ext>
            </a:extLst>
          </p:cNvPr>
          <p:cNvSpPr>
            <a:spLocks noGrp="1"/>
          </p:cNvSpPr>
          <p:nvPr>
            <p:ph type="title"/>
          </p:nvPr>
        </p:nvSpPr>
        <p:spPr>
          <a:xfrm>
            <a:off x="7010400" y="685800"/>
            <a:ext cx="4561665" cy="1371264"/>
          </a:xfrm>
        </p:spPr>
        <p:txBody>
          <a:bodyPr anchor="b">
            <a:normAutofit/>
          </a:bodyPr>
          <a:lstStyle/>
          <a:p>
            <a:r>
              <a:rPr lang="ru-KZ" sz="3000"/>
              <a:t>Impact on Mainstream Adoption of VR Platforms</a:t>
            </a:r>
          </a:p>
        </p:txBody>
      </p:sp>
      <p:pic>
        <p:nvPicPr>
          <p:cNvPr id="5" name="Объект 4" descr="&quot;Head mounted organic LED display used in military training, 3D gaming, virtual reality applications, and personal entertainment. Futuristic, wearable technology paving the way for augmented reality and integration between technology and physiology.&quot;">
            <a:extLst>
              <a:ext uri="{FF2B5EF4-FFF2-40B4-BE49-F238E27FC236}">
                <a16:creationId xmlns:a16="http://schemas.microsoft.com/office/drawing/2014/main" id="{F57276EE-6E89-4D6C-8DC0-BE640025B6C9}"/>
              </a:ext>
            </a:extLst>
          </p:cNvPr>
          <p:cNvPicPr>
            <a:picLocks noGrp="1" noChangeAspect="1"/>
          </p:cNvPicPr>
          <p:nvPr>
            <p:ph type="pic" sz="quarter" idx="15"/>
          </p:nvPr>
        </p:nvPicPr>
        <p:blipFill>
          <a:blip r:embed="rId3"/>
          <a:srcRect l="17150" r="20649"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CFDB44FE-2F13-B892-D616-B4978266F24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Growth of VR Gaming</a:t>
            </a:r>
          </a:p>
          <a:p>
            <a:pPr marL="0" lvl="1" indent="0">
              <a:buFont typeface="Arial" panose="020B0604020202020204" pitchFamily="34" charset="0"/>
              <a:buNone/>
            </a:pPr>
            <a:r>
              <a:t>His contributions helped VR become a mainstream gaming platform with immersive user experiences.</a:t>
            </a:r>
            <a:endParaRPr lang="en"/>
          </a:p>
          <a:p>
            <a:pPr marL="0" indent="0">
              <a:spcBef>
                <a:spcPts val="2500"/>
              </a:spcBef>
              <a:buFont typeface="Arial" panose="020B0604020202020204" pitchFamily="34" charset="0"/>
              <a:buNone/>
            </a:pPr>
            <a:r>
              <a:rPr lang="en" b="1"/>
              <a:t>Expansion to Tech Applications</a:t>
            </a:r>
          </a:p>
          <a:p>
            <a:pPr marL="0" lvl="1" indent="0">
              <a:buFont typeface="Arial" panose="020B0604020202020204" pitchFamily="34" charset="0"/>
              <a:buNone/>
            </a:pPr>
            <a:r>
              <a:t>VR technology expanded beyond gaming into wider tech fields like training, education, and design.</a:t>
            </a:r>
            <a:endParaRPr lang="en"/>
          </a:p>
          <a:p>
            <a:pPr marL="0" indent="0">
              <a:spcBef>
                <a:spcPts val="2500"/>
              </a:spcBef>
              <a:buFont typeface="Arial" panose="020B0604020202020204" pitchFamily="34" charset="0"/>
              <a:buNone/>
            </a:pPr>
            <a:r>
              <a:rPr lang="en" b="1"/>
              <a:t>Mainstream VR Adoption</a:t>
            </a:r>
          </a:p>
          <a:p>
            <a:pPr marL="0" lvl="1" indent="0">
              <a:buFont typeface="Arial" panose="020B0604020202020204" pitchFamily="34" charset="0"/>
              <a:buNone/>
            </a:pPr>
            <a:r>
              <a:t>Overall, VR platforms saw significant mainstream acceptance and growth due to his visionary work.</a:t>
            </a:r>
            <a:endParaRPr lang="ru-KZ"/>
          </a:p>
        </p:txBody>
      </p:sp>
    </p:spTree>
    <p:extLst>
      <p:ext uri="{BB962C8B-B14F-4D97-AF65-F5344CB8AC3E}">
        <p14:creationId xmlns:p14="http://schemas.microsoft.com/office/powerpoint/2010/main" val="270159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FBCD07-EFCE-6958-FC24-A46EEE3FDFFF}"/>
              </a:ext>
            </a:extLst>
          </p:cNvPr>
          <p:cNvSpPr>
            <a:spLocks noGrp="1"/>
          </p:cNvSpPr>
          <p:nvPr>
            <p:ph type="ctrTitle"/>
          </p:nvPr>
        </p:nvSpPr>
        <p:spPr>
          <a:xfrm>
            <a:off x="609600" y="990600"/>
            <a:ext cx="10058400" cy="5029200"/>
          </a:xfrm>
        </p:spPr>
        <p:txBody>
          <a:bodyPr anchor="b">
            <a:normAutofit/>
          </a:bodyPr>
          <a:lstStyle/>
          <a:p>
            <a:r>
              <a:rPr lang="ru-KZ" sz="9400" dirty="0"/>
              <a:t>Carmack’s Enduring Legacy and Influence</a:t>
            </a:r>
          </a:p>
        </p:txBody>
      </p:sp>
    </p:spTree>
    <p:extLst>
      <p:ext uri="{BB962C8B-B14F-4D97-AF65-F5344CB8AC3E}">
        <p14:creationId xmlns:p14="http://schemas.microsoft.com/office/powerpoint/2010/main" val="845313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7C62B0-DB9F-F291-B605-829CF158C78D}"/>
              </a:ext>
            </a:extLst>
          </p:cNvPr>
          <p:cNvSpPr>
            <a:spLocks noGrp="1"/>
          </p:cNvSpPr>
          <p:nvPr>
            <p:ph type="title"/>
          </p:nvPr>
        </p:nvSpPr>
        <p:spPr>
          <a:xfrm>
            <a:off x="612185" y="685800"/>
            <a:ext cx="9141415" cy="1532788"/>
          </a:xfrm>
        </p:spPr>
        <p:txBody>
          <a:bodyPr anchor="t">
            <a:normAutofit/>
          </a:bodyPr>
          <a:lstStyle/>
          <a:p>
            <a:r>
              <a:rPr lang="ru-KZ" sz="7700"/>
              <a:t>Agenda Overview</a:t>
            </a:r>
          </a:p>
        </p:txBody>
      </p:sp>
      <p:sp>
        <p:nvSpPr>
          <p:cNvPr id="3" name="Объект 2">
            <a:extLst>
              <a:ext uri="{FF2B5EF4-FFF2-40B4-BE49-F238E27FC236}">
                <a16:creationId xmlns:a16="http://schemas.microsoft.com/office/drawing/2014/main" id="{2BCD57F6-272F-5B3A-8068-7147120A7A73}"/>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12185" y="2958705"/>
            <a:ext cx="9141415" cy="3213494"/>
          </a:xfrm>
        </p:spPr>
        <p:txBody>
          <a:bodyPr anchor="t">
            <a:normAutofit/>
          </a:bodyPr>
          <a:lstStyle/>
          <a:p>
            <a:pPr>
              <a:buFont typeface="Arial" panose="020B0604020202020204" pitchFamily="34" charset="0"/>
              <a:buChar char="•"/>
            </a:pPr>
            <a:r>
              <a:t>Introducing John Carmack: Pioneer of 3D Game Programming</a:t>
            </a:r>
          </a:p>
          <a:p>
            <a:pPr>
              <a:buFont typeface="Arial" panose="020B0604020202020204" pitchFamily="34" charset="0"/>
              <a:buChar char="•"/>
            </a:pPr>
            <a:r>
              <a:t>Groundbreaking Contributions to Video Game Technology</a:t>
            </a:r>
          </a:p>
          <a:p>
            <a:pPr>
              <a:buFont typeface="Arial" panose="020B0604020202020204" pitchFamily="34" charset="0"/>
              <a:buChar char="•"/>
            </a:pPr>
            <a:r>
              <a:t>Technological Innovations and Advancements</a:t>
            </a:r>
          </a:p>
          <a:p>
            <a:pPr>
              <a:buFont typeface="Arial" panose="020B0604020202020204" pitchFamily="34" charset="0"/>
              <a:buChar char="•"/>
            </a:pPr>
            <a:r>
              <a:t>Expanding Horizons: Beyond Game Development</a:t>
            </a:r>
          </a:p>
          <a:p>
            <a:pPr>
              <a:buFont typeface="Arial" panose="020B0604020202020204" pitchFamily="34" charset="0"/>
              <a:buChar char="•"/>
            </a:pPr>
            <a:r>
              <a:t>Carmack’s Enduring Legacy and Influence</a:t>
            </a:r>
            <a:endParaRPr lang="ru-KZ"/>
          </a:p>
        </p:txBody>
      </p:sp>
    </p:spTree>
    <p:extLst>
      <p:ext uri="{BB962C8B-B14F-4D97-AF65-F5344CB8AC3E}">
        <p14:creationId xmlns:p14="http://schemas.microsoft.com/office/powerpoint/2010/main" val="3676275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648761-7063-167D-9642-B58050460510}"/>
              </a:ext>
            </a:extLst>
          </p:cNvPr>
          <p:cNvSpPr>
            <a:spLocks noGrp="1"/>
          </p:cNvSpPr>
          <p:nvPr>
            <p:ph type="title"/>
          </p:nvPr>
        </p:nvSpPr>
        <p:spPr>
          <a:xfrm>
            <a:off x="7010400" y="685800"/>
            <a:ext cx="4561665" cy="1371264"/>
          </a:xfrm>
        </p:spPr>
        <p:txBody>
          <a:bodyPr anchor="b">
            <a:normAutofit/>
          </a:bodyPr>
          <a:lstStyle/>
          <a:p>
            <a:r>
              <a:rPr lang="ru-KZ" sz="3400"/>
              <a:t>Foundational Role in Modern 3D Game Engines</a:t>
            </a:r>
          </a:p>
        </p:txBody>
      </p:sp>
      <p:pic>
        <p:nvPicPr>
          <p:cNvPr id="5" name="Объект 4" descr="A computer-based futuristic digital HUD software interface with a control system with the ability to display, control and provide communication, as well as collect information about the flight status in real time using a digital imaging and image processing system that allows you to display visualized multi-color content displayed in real time.">
            <a:extLst>
              <a:ext uri="{FF2B5EF4-FFF2-40B4-BE49-F238E27FC236}">
                <a16:creationId xmlns:a16="http://schemas.microsoft.com/office/drawing/2014/main" id="{E878E349-A2AB-4487-AE00-25B4C21A72D3}"/>
              </a:ext>
            </a:extLst>
          </p:cNvPr>
          <p:cNvPicPr>
            <a:picLocks noGrp="1" noChangeAspect="1"/>
          </p:cNvPicPr>
          <p:nvPr>
            <p:ph type="pic" sz="quarter" idx="15"/>
          </p:nvPr>
        </p:nvPicPr>
        <p:blipFill>
          <a:blip r:embed="rId3"/>
          <a:srcRect l="31804" r="19042"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651BE3E6-2156-4BEB-1468-B8C1DA8DC38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Performance Optimization</a:t>
            </a:r>
          </a:p>
          <a:p>
            <a:pPr marL="0" lvl="1" indent="0">
              <a:buFont typeface="Arial" panose="020B0604020202020204" pitchFamily="34" charset="0"/>
              <a:buNone/>
            </a:pPr>
            <a:r>
              <a:t>Carmack's principles focus strongly on optimizing game engine performance for smooth and responsive gameplay.</a:t>
            </a:r>
            <a:endParaRPr lang="en"/>
          </a:p>
          <a:p>
            <a:pPr marL="0" indent="0">
              <a:spcBef>
                <a:spcPts val="2500"/>
              </a:spcBef>
              <a:buFont typeface="Arial" panose="020B0604020202020204" pitchFamily="34" charset="0"/>
              <a:buNone/>
            </a:pPr>
            <a:r>
              <a:rPr lang="en" b="1"/>
              <a:t>Engine Flexibility</a:t>
            </a:r>
          </a:p>
          <a:p>
            <a:pPr marL="0" lvl="1" indent="0">
              <a:buFont typeface="Arial" panose="020B0604020202020204" pitchFamily="34" charset="0"/>
              <a:buNone/>
            </a:pPr>
            <a:r>
              <a:t>Modern game engines provide flexibility, allowing developers to create diverse and complex game environments.</a:t>
            </a:r>
            <a:endParaRPr lang="en"/>
          </a:p>
          <a:p>
            <a:pPr marL="0" indent="0">
              <a:spcBef>
                <a:spcPts val="2500"/>
              </a:spcBef>
              <a:buFont typeface="Arial" panose="020B0604020202020204" pitchFamily="34" charset="0"/>
              <a:buNone/>
            </a:pPr>
            <a:r>
              <a:rPr lang="en" b="1"/>
              <a:t>Immersive Visuals</a:t>
            </a:r>
          </a:p>
          <a:p>
            <a:pPr marL="0" lvl="1" indent="0">
              <a:buFont typeface="Arial" panose="020B0604020202020204" pitchFamily="34" charset="0"/>
              <a:buNone/>
            </a:pPr>
            <a:r>
              <a:t>Immersive and realistic visuals are a key focus, enhancing player experience and engagement.</a:t>
            </a:r>
            <a:endParaRPr lang="ru-KZ"/>
          </a:p>
        </p:txBody>
      </p:sp>
    </p:spTree>
    <p:extLst>
      <p:ext uri="{BB962C8B-B14F-4D97-AF65-F5344CB8AC3E}">
        <p14:creationId xmlns:p14="http://schemas.microsoft.com/office/powerpoint/2010/main" val="318594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ECA663-FCE1-8E26-6732-D1DB1B6414FF}"/>
              </a:ext>
            </a:extLst>
          </p:cNvPr>
          <p:cNvSpPr>
            <a:spLocks noGrp="1"/>
          </p:cNvSpPr>
          <p:nvPr>
            <p:ph type="title"/>
          </p:nvPr>
        </p:nvSpPr>
        <p:spPr>
          <a:xfrm>
            <a:off x="7010400" y="685800"/>
            <a:ext cx="4561665" cy="1371264"/>
          </a:xfrm>
        </p:spPr>
        <p:txBody>
          <a:bodyPr anchor="b">
            <a:normAutofit/>
          </a:bodyPr>
          <a:lstStyle/>
          <a:p>
            <a:r>
              <a:rPr lang="ru-KZ" sz="3000"/>
              <a:t>Promotion of Open-Source Education for Developers</a:t>
            </a:r>
          </a:p>
        </p:txBody>
      </p:sp>
      <p:pic>
        <p:nvPicPr>
          <p:cNvPr id="5" name="Объект 4" descr="People working">
            <a:extLst>
              <a:ext uri="{FF2B5EF4-FFF2-40B4-BE49-F238E27FC236}">
                <a16:creationId xmlns:a16="http://schemas.microsoft.com/office/drawing/2014/main" id="{119D53CD-CC5D-4016-B918-67DCF4D6B867}"/>
              </a:ext>
            </a:extLst>
          </p:cNvPr>
          <p:cNvPicPr>
            <a:picLocks noGrp="1" noChangeAspect="1"/>
          </p:cNvPicPr>
          <p:nvPr>
            <p:ph type="pic" sz="quarter" idx="15"/>
          </p:nvPr>
        </p:nvPicPr>
        <p:blipFill>
          <a:blip r:embed="rId3"/>
          <a:srcRect l="13275" r="24524"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3AEF8E75-C0B7-19BF-3F27-46A3CFC5410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Open-Source Commitment</a:t>
            </a:r>
          </a:p>
          <a:p>
            <a:pPr marL="0" lvl="1" indent="0">
              <a:buFont typeface="Arial" panose="020B0604020202020204" pitchFamily="34" charset="0"/>
              <a:buNone/>
            </a:pPr>
            <a:r>
              <a:t>Carmack’s dedication to open-source initiatives promotes learning and sharing among developers globally.</a:t>
            </a:r>
            <a:endParaRPr lang="en"/>
          </a:p>
          <a:p>
            <a:pPr marL="0" indent="0">
              <a:spcBef>
                <a:spcPts val="2500"/>
              </a:spcBef>
              <a:buFont typeface="Arial" panose="020B0604020202020204" pitchFamily="34" charset="0"/>
              <a:buNone/>
            </a:pPr>
            <a:r>
              <a:rPr lang="en" b="1"/>
              <a:t>Empowering Developers</a:t>
            </a:r>
          </a:p>
          <a:p>
            <a:pPr marL="0" lvl="1" indent="0">
              <a:buFont typeface="Arial" panose="020B0604020202020204" pitchFamily="34" charset="0"/>
              <a:buNone/>
            </a:pPr>
            <a:r>
              <a:t>Open-source projects provide tools and knowledge that empower developers to innovate and grow professionally.</a:t>
            </a:r>
            <a:endParaRPr lang="en"/>
          </a:p>
          <a:p>
            <a:pPr marL="0" indent="0">
              <a:spcBef>
                <a:spcPts val="2500"/>
              </a:spcBef>
              <a:buFont typeface="Arial" panose="020B0604020202020204" pitchFamily="34" charset="0"/>
              <a:buNone/>
            </a:pPr>
            <a:r>
              <a:rPr lang="en" b="1"/>
              <a:t>Community Collaboration</a:t>
            </a:r>
          </a:p>
          <a:p>
            <a:pPr marL="0" lvl="1" indent="0">
              <a:buFont typeface="Arial" panose="020B0604020202020204" pitchFamily="34" charset="0"/>
              <a:buNone/>
            </a:pPr>
            <a:r>
              <a:t>Open-source fosters a global community where developers contribute and solve problems together.</a:t>
            </a:r>
            <a:endParaRPr lang="ru-KZ"/>
          </a:p>
        </p:txBody>
      </p:sp>
    </p:spTree>
    <p:extLst>
      <p:ext uri="{BB962C8B-B14F-4D97-AF65-F5344CB8AC3E}">
        <p14:creationId xmlns:p14="http://schemas.microsoft.com/office/powerpoint/2010/main" val="1025309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DC1C29-2A19-FBC2-9676-1C79CC1C6BD7}"/>
              </a:ext>
            </a:extLst>
          </p:cNvPr>
          <p:cNvSpPr>
            <a:spLocks noGrp="1"/>
          </p:cNvSpPr>
          <p:nvPr>
            <p:ph type="title"/>
          </p:nvPr>
        </p:nvSpPr>
        <p:spPr>
          <a:xfrm>
            <a:off x="7010400" y="685800"/>
            <a:ext cx="4561665" cy="1371264"/>
          </a:xfrm>
        </p:spPr>
        <p:txBody>
          <a:bodyPr anchor="b">
            <a:normAutofit/>
          </a:bodyPr>
          <a:lstStyle/>
          <a:p>
            <a:r>
              <a:rPr lang="ru-KZ" sz="3000"/>
              <a:t>Continued Inspiration for Generations of Programmers</a:t>
            </a:r>
          </a:p>
        </p:txBody>
      </p:sp>
      <p:pic>
        <p:nvPicPr>
          <p:cNvPr id="5" name="Объект 4" descr="This image is my own  render / 3 d modeling / Texturing&#10;&quot;featuring images/illustrations used in this render are my own work&quot;">
            <a:extLst>
              <a:ext uri="{FF2B5EF4-FFF2-40B4-BE49-F238E27FC236}">
                <a16:creationId xmlns:a16="http://schemas.microsoft.com/office/drawing/2014/main" id="{D3200676-349F-418C-9CAF-2CF66E2FBEDC}"/>
              </a:ext>
            </a:extLst>
          </p:cNvPr>
          <p:cNvPicPr>
            <a:picLocks noGrp="1" noChangeAspect="1"/>
          </p:cNvPicPr>
          <p:nvPr>
            <p:ph type="pic" sz="quarter" idx="15"/>
          </p:nvPr>
        </p:nvPicPr>
        <p:blipFill>
          <a:blip r:embed="rId3"/>
          <a:srcRect l="16450" r="13663"/>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86BB6BC5-180A-935D-57B7-494F7204ACD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Innovative Spirit</a:t>
            </a:r>
          </a:p>
          <a:p>
            <a:pPr marL="0" lvl="1" indent="0">
              <a:buFont typeface="Arial" panose="020B0604020202020204" pitchFamily="34" charset="0"/>
              <a:buNone/>
            </a:pPr>
            <a:r>
              <a:t>His creativity drives programmers to explore new ideas and develop cutting-edge solutions in technology.</a:t>
            </a:r>
            <a:endParaRPr lang="en"/>
          </a:p>
          <a:p>
            <a:pPr marL="0" indent="0">
              <a:spcBef>
                <a:spcPts val="2500"/>
              </a:spcBef>
              <a:buFont typeface="Arial" panose="020B0604020202020204" pitchFamily="34" charset="0"/>
              <a:buNone/>
            </a:pPr>
            <a:r>
              <a:rPr lang="en" b="1"/>
              <a:t>Technical Mastery</a:t>
            </a:r>
          </a:p>
          <a:p>
            <a:pPr marL="0" lvl="1" indent="0">
              <a:buFont typeface="Arial" panose="020B0604020202020204" pitchFamily="34" charset="0"/>
              <a:buNone/>
            </a:pPr>
            <a:r>
              <a:t>Mastery of technical skills motivates generations to excel in programming and technological development.</a:t>
            </a:r>
            <a:endParaRPr lang="en"/>
          </a:p>
          <a:p>
            <a:pPr marL="0" indent="0">
              <a:spcBef>
                <a:spcPts val="2500"/>
              </a:spcBef>
              <a:buFont typeface="Arial" panose="020B0604020202020204" pitchFamily="34" charset="0"/>
              <a:buNone/>
            </a:pPr>
            <a:r>
              <a:rPr lang="en" b="1"/>
              <a:t>Impact on Gaming and Technology</a:t>
            </a:r>
          </a:p>
          <a:p>
            <a:pPr marL="0" lvl="1" indent="0">
              <a:buFont typeface="Arial" panose="020B0604020202020204" pitchFamily="34" charset="0"/>
              <a:buNone/>
            </a:pPr>
            <a:r>
              <a:t>His influence encourages pushing boundaries in gaming and technology industries worldwide.</a:t>
            </a:r>
            <a:endParaRPr lang="ru-KZ"/>
          </a:p>
        </p:txBody>
      </p:sp>
    </p:spTree>
    <p:extLst>
      <p:ext uri="{BB962C8B-B14F-4D97-AF65-F5344CB8AC3E}">
        <p14:creationId xmlns:p14="http://schemas.microsoft.com/office/powerpoint/2010/main" val="2940354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20FE54-1757-7870-F026-A2A7E1C2CD44}"/>
              </a:ext>
            </a:extLst>
          </p:cNvPr>
          <p:cNvSpPr>
            <a:spLocks noGrp="1"/>
          </p:cNvSpPr>
          <p:nvPr>
            <p:ph type="title"/>
          </p:nvPr>
        </p:nvSpPr>
        <p:spPr>
          <a:xfrm>
            <a:off x="612185" y="685800"/>
            <a:ext cx="9141415" cy="1532788"/>
          </a:xfrm>
        </p:spPr>
        <p:txBody>
          <a:bodyPr anchor="t">
            <a:normAutofit/>
          </a:bodyPr>
          <a:lstStyle/>
          <a:p>
            <a:r>
              <a:rPr lang="ru-KZ"/>
              <a:t>Conclusion</a:t>
            </a:r>
          </a:p>
        </p:txBody>
      </p:sp>
      <p:graphicFrame>
        <p:nvGraphicFramePr>
          <p:cNvPr id="7" name="Объект 2">
            <a:extLst>
              <a:ext uri="{FF2B5EF4-FFF2-40B4-BE49-F238E27FC236}">
                <a16:creationId xmlns:a16="http://schemas.microsoft.com/office/drawing/2014/main" id="{6284CE16-D6FA-EFB4-F2D6-745321AED0F4}"/>
              </a:ext>
            </a:extLst>
          </p:cNvPr>
          <p:cNvGraphicFramePr>
            <a:graphicFrameLocks noGrp="1"/>
          </p:cNvGraphicFramePr>
          <p:nvPr>
            <p:ph sz="quarter" idx="13"/>
            <p:extLst>
              <p:ext uri="{D42A27DB-BD31-4B8C-83A1-F6EECF244321}">
                <p14:modId xmlns:p14="http://schemas.microsoft.com/office/powerpoint/2010/main" val="200798172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185" y="2958705"/>
          <a:ext cx="9141415" cy="3213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72423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C838B8-D59B-4A2F-D3E7-A0358EA8226E}"/>
              </a:ext>
            </a:extLst>
          </p:cNvPr>
          <p:cNvSpPr>
            <a:spLocks noGrp="1"/>
          </p:cNvSpPr>
          <p:nvPr>
            <p:ph type="ctrTitle"/>
          </p:nvPr>
        </p:nvSpPr>
        <p:spPr>
          <a:xfrm>
            <a:off x="609600" y="990600"/>
            <a:ext cx="10058400" cy="5029200"/>
          </a:xfrm>
        </p:spPr>
        <p:txBody>
          <a:bodyPr anchor="b">
            <a:normAutofit/>
          </a:bodyPr>
          <a:lstStyle/>
          <a:p>
            <a:r>
              <a:rPr lang="ru-KZ" sz="8500"/>
              <a:t>Introducing John Carmack: Pioneer of 3D Game Programming</a:t>
            </a:r>
          </a:p>
        </p:txBody>
      </p:sp>
    </p:spTree>
    <p:extLst>
      <p:ext uri="{BB962C8B-B14F-4D97-AF65-F5344CB8AC3E}">
        <p14:creationId xmlns:p14="http://schemas.microsoft.com/office/powerpoint/2010/main" val="4176338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E7DD0-A77D-D545-AC8D-9D45851522E0}"/>
              </a:ext>
            </a:extLst>
          </p:cNvPr>
          <p:cNvSpPr>
            <a:spLocks noGrp="1"/>
          </p:cNvSpPr>
          <p:nvPr>
            <p:ph type="title"/>
          </p:nvPr>
        </p:nvSpPr>
        <p:spPr>
          <a:xfrm>
            <a:off x="8212664" y="687787"/>
            <a:ext cx="3363259" cy="1993392"/>
          </a:xfrm>
        </p:spPr>
        <p:txBody>
          <a:bodyPr anchor="b">
            <a:normAutofit/>
          </a:bodyPr>
          <a:lstStyle/>
          <a:p>
            <a:r>
              <a:rPr lang="ru-KZ" sz="3800"/>
              <a:t>Background and Early Life of John Carmack</a:t>
            </a:r>
          </a:p>
        </p:txBody>
      </p:sp>
      <p:pic>
        <p:nvPicPr>
          <p:cNvPr id="5" name="Объект 4">
            <a:extLst>
              <a:ext uri="{FF2B5EF4-FFF2-40B4-BE49-F238E27FC236}">
                <a16:creationId xmlns:a16="http://schemas.microsoft.com/office/drawing/2014/main" id="{AE7E7979-879A-49AC-A748-761F1352D2B3}"/>
              </a:ext>
            </a:extLst>
          </p:cNvPr>
          <p:cNvPicPr>
            <a:picLocks noGrp="1" noChangeAspect="1"/>
          </p:cNvPicPr>
          <p:nvPr>
            <p:ph type="pic" sz="quarter" idx="13"/>
          </p:nvPr>
        </p:nvPicPr>
        <p:blipFill>
          <a:blip r:embed="rId3"/>
          <a:srcRect t="9456" b="9456"/>
          <a:stretch/>
        </p:blipFill>
        <p:spPr>
          <a:xfrm>
            <a:off x="0" y="10"/>
            <a:ext cx="7584124" cy="6857990"/>
          </a:xfrm>
          <a:prstGeom prst="rect">
            <a:avLst/>
          </a:prstGeom>
          <a:noFill/>
        </p:spPr>
      </p:pic>
      <p:sp>
        <p:nvSpPr>
          <p:cNvPr id="4" name="Объект 3">
            <a:extLst>
              <a:ext uri="{FF2B5EF4-FFF2-40B4-BE49-F238E27FC236}">
                <a16:creationId xmlns:a16="http://schemas.microsoft.com/office/drawing/2014/main" id="{129C7590-5913-5B95-FDBB-BCF835F6CBD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1" y="2880360"/>
            <a:ext cx="3363259" cy="3274612"/>
          </a:xfrm>
        </p:spPr>
        <p:txBody>
          <a:bodyPr>
            <a:normAutofit/>
          </a:bodyPr>
          <a:lstStyle/>
          <a:p>
            <a:pPr marL="0" indent="0">
              <a:lnSpc>
                <a:spcPct val="90000"/>
              </a:lnSpc>
              <a:spcBef>
                <a:spcPts val="2500"/>
              </a:spcBef>
              <a:buFont typeface="Arial" panose="020B0604020202020204" pitchFamily="34" charset="0"/>
              <a:buNone/>
            </a:pPr>
            <a:r>
              <a:rPr lang="en" b="1"/>
              <a:t>Early Passion for Programming</a:t>
            </a:r>
          </a:p>
          <a:p>
            <a:pPr marL="0" lvl="1" indent="0">
              <a:lnSpc>
                <a:spcPct val="90000"/>
              </a:lnSpc>
              <a:buFont typeface="Arial" panose="020B0604020202020204" pitchFamily="34" charset="0"/>
              <a:buNone/>
            </a:pPr>
            <a:r>
              <a:t>John Carmack demonstrated a strong enthusiasm for programming and technology from an early age.</a:t>
            </a:r>
            <a:endParaRPr lang="en"/>
          </a:p>
          <a:p>
            <a:pPr marL="0" indent="0">
              <a:lnSpc>
                <a:spcPct val="90000"/>
              </a:lnSpc>
              <a:spcBef>
                <a:spcPts val="2500"/>
              </a:spcBef>
              <a:buFont typeface="Arial" panose="020B0604020202020204" pitchFamily="34" charset="0"/>
              <a:buNone/>
            </a:pPr>
            <a:r>
              <a:rPr lang="en" b="1"/>
              <a:t>Dedication to Problem-Solving</a:t>
            </a:r>
          </a:p>
          <a:p>
            <a:pPr marL="0" lvl="1" indent="0">
              <a:lnSpc>
                <a:spcPct val="90000"/>
              </a:lnSpc>
              <a:buFont typeface="Arial" panose="020B0604020202020204" pitchFamily="34" charset="0"/>
              <a:buNone/>
            </a:pPr>
            <a:r>
              <a:t>His commitment to coding and solving technical challenges laid the foundation for his future innovations.</a:t>
            </a:r>
            <a:endParaRPr lang="en"/>
          </a:p>
          <a:p>
            <a:pPr marL="0" indent="0">
              <a:lnSpc>
                <a:spcPct val="90000"/>
              </a:lnSpc>
              <a:spcBef>
                <a:spcPts val="2500"/>
              </a:spcBef>
              <a:buFont typeface="Arial" panose="020B0604020202020204" pitchFamily="34" charset="0"/>
              <a:buNone/>
            </a:pPr>
            <a:r>
              <a:rPr lang="en" b="1"/>
              <a:t>Path to Game Development</a:t>
            </a:r>
          </a:p>
          <a:p>
            <a:pPr marL="0" lvl="1" indent="0">
              <a:lnSpc>
                <a:spcPct val="90000"/>
              </a:lnSpc>
              <a:buFont typeface="Arial" panose="020B0604020202020204" pitchFamily="34" charset="0"/>
              <a:buNone/>
            </a:pPr>
            <a:r>
              <a:t>These early experiences and skills enabled him to become a pioneer in the video game industry.</a:t>
            </a:r>
            <a:endParaRPr lang="ru-KZ"/>
          </a:p>
        </p:txBody>
      </p:sp>
    </p:spTree>
    <p:extLst>
      <p:ext uri="{BB962C8B-B14F-4D97-AF65-F5344CB8AC3E}">
        <p14:creationId xmlns:p14="http://schemas.microsoft.com/office/powerpoint/2010/main" val="1040171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392E7F-CD1C-3EBB-C1CE-AEB0D5A2DEC3}"/>
              </a:ext>
            </a:extLst>
          </p:cNvPr>
          <p:cNvSpPr>
            <a:spLocks noGrp="1"/>
          </p:cNvSpPr>
          <p:nvPr>
            <p:ph type="title"/>
          </p:nvPr>
        </p:nvSpPr>
        <p:spPr>
          <a:xfrm>
            <a:off x="7010400" y="685800"/>
            <a:ext cx="4561665" cy="1371264"/>
          </a:xfrm>
        </p:spPr>
        <p:txBody>
          <a:bodyPr anchor="b">
            <a:normAutofit/>
          </a:bodyPr>
          <a:lstStyle/>
          <a:p>
            <a:r>
              <a:rPr lang="ru-KZ" sz="3400"/>
              <a:t>Career at Id Software and Rise to Prominence</a:t>
            </a:r>
          </a:p>
        </p:txBody>
      </p:sp>
      <p:pic>
        <p:nvPicPr>
          <p:cNvPr id="5" name="Объект 4">
            <a:extLst>
              <a:ext uri="{FF2B5EF4-FFF2-40B4-BE49-F238E27FC236}">
                <a16:creationId xmlns:a16="http://schemas.microsoft.com/office/drawing/2014/main" id="{ADC7B103-66FC-48A6-8B92-2FA71C7E47F7}"/>
              </a:ext>
            </a:extLst>
          </p:cNvPr>
          <p:cNvPicPr>
            <a:picLocks noGrp="1" noChangeAspect="1"/>
          </p:cNvPicPr>
          <p:nvPr>
            <p:ph type="pic" sz="quarter" idx="15"/>
          </p:nvPr>
        </p:nvPicPr>
        <p:blipFill>
          <a:blip r:embed="rId3"/>
          <a:srcRect l="23792" r="23792"/>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435AA29D-E42A-374F-DC46-D2432C32FCA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Role in Game Development</a:t>
            </a:r>
          </a:p>
          <a:p>
            <a:pPr marL="0" lvl="1" indent="0">
              <a:buFont typeface="Arial" panose="020B0604020202020204" pitchFamily="34" charset="0"/>
              <a:buNone/>
            </a:pPr>
            <a:r>
              <a:t>Carmack was instrumental in creating iconic first-person shooter games that shaped the gaming industry.</a:t>
            </a:r>
            <a:endParaRPr lang="en"/>
          </a:p>
          <a:p>
            <a:pPr marL="0" indent="0">
              <a:spcBef>
                <a:spcPts val="2500"/>
              </a:spcBef>
              <a:buFont typeface="Arial" panose="020B0604020202020204" pitchFamily="34" charset="0"/>
              <a:buNone/>
            </a:pPr>
            <a:r>
              <a:rPr lang="en" b="1"/>
              <a:t>Technical Expertise</a:t>
            </a:r>
          </a:p>
          <a:p>
            <a:pPr marL="0" lvl="1" indent="0">
              <a:buFont typeface="Arial" panose="020B0604020202020204" pitchFamily="34" charset="0"/>
              <a:buNone/>
            </a:pPr>
            <a:r>
              <a:t>His advanced technical skills and creativity significantly contributed to the success of Id Software.</a:t>
            </a:r>
            <a:endParaRPr lang="en"/>
          </a:p>
          <a:p>
            <a:pPr marL="0" indent="0">
              <a:spcBef>
                <a:spcPts val="2500"/>
              </a:spcBef>
              <a:buFont typeface="Arial" panose="020B0604020202020204" pitchFamily="34" charset="0"/>
              <a:buNone/>
            </a:pPr>
            <a:r>
              <a:rPr lang="en" b="1"/>
              <a:t>Industry Impact</a:t>
            </a:r>
          </a:p>
          <a:p>
            <a:pPr marL="0" lvl="1" indent="0">
              <a:buFont typeface="Arial" panose="020B0604020202020204" pitchFamily="34" charset="0"/>
              <a:buNone/>
            </a:pPr>
            <a:r>
              <a:t>Carmack's work helped elevate Id Software to a leading position in the video game industry.</a:t>
            </a:r>
            <a:endParaRPr lang="ru-KZ"/>
          </a:p>
        </p:txBody>
      </p:sp>
    </p:spTree>
    <p:extLst>
      <p:ext uri="{BB962C8B-B14F-4D97-AF65-F5344CB8AC3E}">
        <p14:creationId xmlns:p14="http://schemas.microsoft.com/office/powerpoint/2010/main" val="707301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F986C2-EA7B-A11A-36B3-20C8D484CD0B}"/>
              </a:ext>
            </a:extLst>
          </p:cNvPr>
          <p:cNvSpPr>
            <a:spLocks noGrp="1"/>
          </p:cNvSpPr>
          <p:nvPr>
            <p:ph type="title"/>
          </p:nvPr>
        </p:nvSpPr>
        <p:spPr>
          <a:xfrm>
            <a:off x="7010400" y="685800"/>
            <a:ext cx="4561665" cy="1371264"/>
          </a:xfrm>
        </p:spPr>
        <p:txBody>
          <a:bodyPr anchor="b">
            <a:normAutofit/>
          </a:bodyPr>
          <a:lstStyle/>
          <a:p>
            <a:r>
              <a:rPr lang="ru-KZ" sz="3400" dirty="0"/>
              <a:t>Recognition as a Leader in Gaming Technology</a:t>
            </a:r>
          </a:p>
        </p:txBody>
      </p:sp>
      <p:sp>
        <p:nvSpPr>
          <p:cNvPr id="4" name="Объект 3">
            <a:extLst>
              <a:ext uri="{FF2B5EF4-FFF2-40B4-BE49-F238E27FC236}">
                <a16:creationId xmlns:a16="http://schemas.microsoft.com/office/drawing/2014/main" id="{C10706D7-874D-4A64-D5C6-131AD56C1D9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dirty="0"/>
              <a:t>Breakthroughs in Graphics Programming</a:t>
            </a:r>
          </a:p>
          <a:p>
            <a:pPr marL="0" lvl="1" indent="0">
              <a:buFont typeface="Arial" panose="020B0604020202020204" pitchFamily="34" charset="0"/>
              <a:buNone/>
            </a:pPr>
            <a:r>
              <a:rPr dirty="0"/>
              <a:t>Innovations in graphics programming revolutionized gaming visuals and performance.</a:t>
            </a:r>
            <a:endParaRPr lang="en" dirty="0"/>
          </a:p>
          <a:p>
            <a:pPr marL="0" indent="0">
              <a:spcBef>
                <a:spcPts val="2500"/>
              </a:spcBef>
              <a:buFont typeface="Arial" panose="020B0604020202020204" pitchFamily="34" charset="0"/>
              <a:buNone/>
            </a:pPr>
            <a:r>
              <a:rPr lang="en" b="1" dirty="0"/>
              <a:t>Recognition Among Gamers</a:t>
            </a:r>
          </a:p>
          <a:p>
            <a:pPr marL="0" lvl="1" indent="0">
              <a:buFont typeface="Arial" panose="020B0604020202020204" pitchFamily="34" charset="0"/>
              <a:buNone/>
            </a:pPr>
            <a:r>
              <a:rPr dirty="0"/>
              <a:t>His work earned admiration and respect within the gaming community worldwide.</a:t>
            </a:r>
            <a:endParaRPr lang="en" dirty="0"/>
          </a:p>
          <a:p>
            <a:pPr marL="0" indent="0">
              <a:spcBef>
                <a:spcPts val="2500"/>
              </a:spcBef>
              <a:buFont typeface="Arial" panose="020B0604020202020204" pitchFamily="34" charset="0"/>
              <a:buNone/>
            </a:pPr>
            <a:r>
              <a:rPr lang="en" b="1" dirty="0"/>
              <a:t>Respect in Technology Community</a:t>
            </a:r>
          </a:p>
          <a:p>
            <a:pPr marL="0" lvl="1" indent="0">
              <a:buFont typeface="Arial" panose="020B0604020202020204" pitchFamily="34" charset="0"/>
              <a:buNone/>
            </a:pPr>
            <a:r>
              <a:rPr dirty="0"/>
              <a:t>Acknowledged as a pioneer in technology beyond gaming, influencing broader tech innovations.</a:t>
            </a:r>
            <a:endParaRPr lang="ru-KZ" dirty="0"/>
          </a:p>
        </p:txBody>
      </p:sp>
      <p:pic>
        <p:nvPicPr>
          <p:cNvPr id="3" name="Объект 4">
            <a:extLst>
              <a:ext uri="{FF2B5EF4-FFF2-40B4-BE49-F238E27FC236}">
                <a16:creationId xmlns:a16="http://schemas.microsoft.com/office/drawing/2014/main" id="{6F243F04-B961-61B7-6A16-07F30E9BAA40}"/>
              </a:ext>
            </a:extLst>
          </p:cNvPr>
          <p:cNvPicPr>
            <a:picLocks noChangeAspect="1"/>
          </p:cNvPicPr>
          <p:nvPr/>
        </p:nvPicPr>
        <p:blipFill>
          <a:blip r:embed="rId3"/>
          <a:srcRect l="22020" r="25564"/>
          <a:stretch>
            <a:fillRect/>
          </a:stretch>
        </p:blipFill>
        <p:spPr>
          <a:xfrm>
            <a:off x="0" y="0"/>
            <a:ext cx="6390464" cy="6857990"/>
          </a:xfrm>
          <a:prstGeom prst="rect">
            <a:avLst/>
          </a:prstGeom>
          <a:noFill/>
        </p:spPr>
      </p:pic>
    </p:spTree>
    <p:extLst>
      <p:ext uri="{BB962C8B-B14F-4D97-AF65-F5344CB8AC3E}">
        <p14:creationId xmlns:p14="http://schemas.microsoft.com/office/powerpoint/2010/main" val="186552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8277C7-F91C-D36E-C036-044E0A959AA3}"/>
              </a:ext>
            </a:extLst>
          </p:cNvPr>
          <p:cNvSpPr>
            <a:spLocks noGrp="1"/>
          </p:cNvSpPr>
          <p:nvPr>
            <p:ph type="ctrTitle"/>
          </p:nvPr>
        </p:nvSpPr>
        <p:spPr>
          <a:xfrm>
            <a:off x="609600" y="990600"/>
            <a:ext cx="10058400" cy="5029200"/>
          </a:xfrm>
        </p:spPr>
        <p:txBody>
          <a:bodyPr anchor="b">
            <a:normAutofit/>
          </a:bodyPr>
          <a:lstStyle/>
          <a:p>
            <a:r>
              <a:rPr lang="ru-KZ" sz="8500" dirty="0"/>
              <a:t>Groundbreaking Contributions to Video Game Technology</a:t>
            </a:r>
          </a:p>
        </p:txBody>
      </p:sp>
    </p:spTree>
    <p:extLst>
      <p:ext uri="{BB962C8B-B14F-4D97-AF65-F5344CB8AC3E}">
        <p14:creationId xmlns:p14="http://schemas.microsoft.com/office/powerpoint/2010/main" val="416539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C77EC5-0421-AA4C-A474-50FB9588866B}"/>
              </a:ext>
            </a:extLst>
          </p:cNvPr>
          <p:cNvSpPr>
            <a:spLocks noGrp="1"/>
          </p:cNvSpPr>
          <p:nvPr>
            <p:ph type="title"/>
          </p:nvPr>
        </p:nvSpPr>
        <p:spPr>
          <a:xfrm>
            <a:off x="7010400" y="685800"/>
            <a:ext cx="4561665" cy="1371264"/>
          </a:xfrm>
        </p:spPr>
        <p:txBody>
          <a:bodyPr anchor="b">
            <a:normAutofit/>
          </a:bodyPr>
          <a:lstStyle/>
          <a:p>
            <a:r>
              <a:rPr lang="ru-KZ" sz="2600"/>
              <a:t>Innovation in Game Engines for Wolfenstein 3D, Doom, and Quake</a:t>
            </a:r>
          </a:p>
        </p:txBody>
      </p:sp>
      <p:pic>
        <p:nvPicPr>
          <p:cNvPr id="5" name="Объект 4" descr="Metaverse concept, Venus de Milo Statue wearing virtual reality headset">
            <a:extLst>
              <a:ext uri="{FF2B5EF4-FFF2-40B4-BE49-F238E27FC236}">
                <a16:creationId xmlns:a16="http://schemas.microsoft.com/office/drawing/2014/main" id="{28B985DF-03FE-4322-83DC-5FEA4648F8E9}"/>
              </a:ext>
            </a:extLst>
          </p:cNvPr>
          <p:cNvPicPr>
            <a:picLocks noGrp="1" noChangeAspect="1"/>
          </p:cNvPicPr>
          <p:nvPr>
            <p:ph type="pic" sz="quarter" idx="15"/>
          </p:nvPr>
        </p:nvPicPr>
        <p:blipFill>
          <a:blip r:embed="rId3"/>
          <a:srcRect l="24976" r="25870" b="-1"/>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3078D782-9455-236E-2A2E-48202113D1C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dirty="0"/>
              <a:t>Wolfenstein 3D Engine</a:t>
            </a:r>
          </a:p>
          <a:p>
            <a:pPr marL="0" lvl="1" indent="0">
              <a:buFont typeface="Arial" panose="020B0604020202020204" pitchFamily="34" charset="0"/>
              <a:buNone/>
            </a:pPr>
            <a:r>
              <a:rPr dirty="0"/>
              <a:t>Introduced pioneering 3D graphics that enhanced player immersion and set new standards for FPS games.</a:t>
            </a:r>
            <a:endParaRPr lang="en" dirty="0"/>
          </a:p>
          <a:p>
            <a:pPr marL="0" indent="0">
              <a:spcBef>
                <a:spcPts val="2500"/>
              </a:spcBef>
              <a:buFont typeface="Arial" panose="020B0604020202020204" pitchFamily="34" charset="0"/>
              <a:buNone/>
            </a:pPr>
            <a:r>
              <a:rPr lang="en" b="1" dirty="0"/>
              <a:t>Doom Engine Advances</a:t>
            </a:r>
          </a:p>
          <a:p>
            <a:pPr marL="0" lvl="1" indent="0">
              <a:buFont typeface="Arial" panose="020B0604020202020204" pitchFamily="34" charset="0"/>
              <a:buNone/>
            </a:pPr>
            <a:r>
              <a:rPr dirty="0"/>
              <a:t>Expanded 3D rendering capabilities and level design complexity, revolutionizing gameplay dynamics.</a:t>
            </a:r>
            <a:endParaRPr lang="en" dirty="0"/>
          </a:p>
          <a:p>
            <a:pPr marL="0" indent="0">
              <a:spcBef>
                <a:spcPts val="2500"/>
              </a:spcBef>
              <a:buFont typeface="Arial" panose="020B0604020202020204" pitchFamily="34" charset="0"/>
              <a:buNone/>
            </a:pPr>
            <a:r>
              <a:rPr lang="en" b="1" dirty="0"/>
              <a:t>Quake Engine Innovation</a:t>
            </a:r>
          </a:p>
          <a:p>
            <a:pPr marL="0" lvl="1" indent="0">
              <a:buFont typeface="Arial" panose="020B0604020202020204" pitchFamily="34" charset="0"/>
              <a:buNone/>
            </a:pPr>
            <a:r>
              <a:rPr dirty="0"/>
              <a:t>Featured full 3D environment and real-time lighting effects, greatly improving visual realism.</a:t>
            </a:r>
            <a:endParaRPr lang="ru-KZ" dirty="0"/>
          </a:p>
        </p:txBody>
      </p:sp>
    </p:spTree>
    <p:extLst>
      <p:ext uri="{BB962C8B-B14F-4D97-AF65-F5344CB8AC3E}">
        <p14:creationId xmlns:p14="http://schemas.microsoft.com/office/powerpoint/2010/main" val="2685965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45475E-E67E-EC8A-5344-50C81D31E25D}"/>
              </a:ext>
            </a:extLst>
          </p:cNvPr>
          <p:cNvSpPr>
            <a:spLocks noGrp="1"/>
          </p:cNvSpPr>
          <p:nvPr>
            <p:ph type="title"/>
          </p:nvPr>
        </p:nvSpPr>
        <p:spPr>
          <a:xfrm>
            <a:off x="7010400" y="685800"/>
            <a:ext cx="4561665" cy="1371264"/>
          </a:xfrm>
        </p:spPr>
        <p:txBody>
          <a:bodyPr anchor="b">
            <a:normAutofit/>
          </a:bodyPr>
          <a:lstStyle/>
          <a:p>
            <a:r>
              <a:rPr lang="ru-KZ" sz="2600"/>
              <a:t>Development of Real-Time 3D Rendering Techniques</a:t>
            </a:r>
          </a:p>
        </p:txBody>
      </p:sp>
      <p:pic>
        <p:nvPicPr>
          <p:cNvPr id="5" name="Объект 4" descr="NFT, Non-Fungible Token, running AI, metaverse concept background">
            <a:extLst>
              <a:ext uri="{FF2B5EF4-FFF2-40B4-BE49-F238E27FC236}">
                <a16:creationId xmlns:a16="http://schemas.microsoft.com/office/drawing/2014/main" id="{189CF7B9-79A2-4BFC-A32C-5122E2238077}"/>
              </a:ext>
            </a:extLst>
          </p:cNvPr>
          <p:cNvPicPr>
            <a:picLocks noGrp="1" noChangeAspect="1"/>
          </p:cNvPicPr>
          <p:nvPr>
            <p:ph type="pic" sz="quarter" idx="15"/>
          </p:nvPr>
        </p:nvPicPr>
        <p:blipFill>
          <a:blip r:embed="rId3"/>
          <a:srcRect l="25211" r="22374"/>
          <a:stretch>
            <a:fillRect/>
          </a:stretch>
        </p:blipFill>
        <p:spPr>
          <a:xfrm>
            <a:off x="1" y="10"/>
            <a:ext cx="6390464" cy="6857990"/>
          </a:xfrm>
          <a:prstGeom prst="rect">
            <a:avLst/>
          </a:prstGeom>
          <a:noFill/>
        </p:spPr>
      </p:pic>
      <p:sp>
        <p:nvSpPr>
          <p:cNvPr id="4" name="Объект 3">
            <a:extLst>
              <a:ext uri="{FF2B5EF4-FFF2-40B4-BE49-F238E27FC236}">
                <a16:creationId xmlns:a16="http://schemas.microsoft.com/office/drawing/2014/main" id="{B8F814C5-AFA0-8DFE-30EE-C40F5D40B45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736" y="2286000"/>
            <a:ext cx="4561665" cy="3886200"/>
          </a:xfrm>
        </p:spPr>
        <p:txBody>
          <a:bodyPr>
            <a:normAutofit/>
          </a:bodyPr>
          <a:lstStyle/>
          <a:p>
            <a:pPr marL="0" indent="0">
              <a:spcBef>
                <a:spcPts val="2500"/>
              </a:spcBef>
              <a:buFont typeface="Arial" panose="020B0604020202020204" pitchFamily="34" charset="0"/>
              <a:buNone/>
            </a:pPr>
            <a:r>
              <a:rPr lang="en" b="1"/>
              <a:t>Real-Time 3D Rendering</a:t>
            </a:r>
          </a:p>
          <a:p>
            <a:pPr marL="0" lvl="1" indent="0">
              <a:buFont typeface="Arial" panose="020B0604020202020204" pitchFamily="34" charset="0"/>
              <a:buNone/>
            </a:pPr>
            <a:r>
              <a:t>Pioneering techniques enabled rendering of 3D graphics in real-time, enhancing visual experiences in games.</a:t>
            </a:r>
            <a:endParaRPr lang="en"/>
          </a:p>
          <a:p>
            <a:pPr marL="0" indent="0">
              <a:spcBef>
                <a:spcPts val="2500"/>
              </a:spcBef>
              <a:buFont typeface="Arial" panose="020B0604020202020204" pitchFamily="34" charset="0"/>
              <a:buNone/>
            </a:pPr>
            <a:r>
              <a:rPr lang="en" b="1"/>
              <a:t>Fast and Responsive Gameplay</a:t>
            </a:r>
          </a:p>
          <a:p>
            <a:pPr marL="0" lvl="1" indent="0">
              <a:buFont typeface="Arial" panose="020B0604020202020204" pitchFamily="34" charset="0"/>
              <a:buNone/>
            </a:pPr>
            <a:r>
              <a:t>These methods allowed games to be more interactive and fluid, improving player experience despite hardware limits.</a:t>
            </a:r>
            <a:endParaRPr lang="en"/>
          </a:p>
          <a:p>
            <a:pPr marL="0" indent="0">
              <a:spcBef>
                <a:spcPts val="2500"/>
              </a:spcBef>
              <a:buFont typeface="Arial" panose="020B0604020202020204" pitchFamily="34" charset="0"/>
              <a:buNone/>
            </a:pPr>
            <a:r>
              <a:rPr lang="en" b="1"/>
              <a:t>Efficient Hardware Utilization</a:t>
            </a:r>
          </a:p>
          <a:p>
            <a:pPr marL="0" lvl="1" indent="0">
              <a:buFont typeface="Arial" panose="020B0604020202020204" pitchFamily="34" charset="0"/>
              <a:buNone/>
            </a:pPr>
            <a:r>
              <a:t>Techniques optimized rendering performance, enabling complex visual effects on limited hardware resources.</a:t>
            </a:r>
            <a:endParaRPr lang="ru-KZ"/>
          </a:p>
        </p:txBody>
      </p:sp>
    </p:spTree>
    <p:extLst>
      <p:ext uri="{BB962C8B-B14F-4D97-AF65-F5344CB8AC3E}">
        <p14:creationId xmlns:p14="http://schemas.microsoft.com/office/powerpoint/2010/main" val="289445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Элегантность блоков">
  <a:themeElements>
    <a:clrScheme name="Blockwork Elegance- Copilot 1">
      <a:dk1>
        <a:srgbClr val="000000"/>
      </a:dk1>
      <a:lt1>
        <a:srgbClr val="FFFFFF"/>
      </a:lt1>
      <a:dk2>
        <a:srgbClr val="000102"/>
      </a:dk2>
      <a:lt2>
        <a:srgbClr val="F6F2E6"/>
      </a:lt2>
      <a:accent1>
        <a:srgbClr val="28436C"/>
      </a:accent1>
      <a:accent2>
        <a:srgbClr val="F3BC24"/>
      </a:accent2>
      <a:accent3>
        <a:srgbClr val="8E7B63"/>
      </a:accent3>
      <a:accent4>
        <a:srgbClr val="CC563B"/>
      </a:accent4>
      <a:accent5>
        <a:srgbClr val="A3452F"/>
      </a:accent5>
      <a:accent6>
        <a:srgbClr val="BB9D83"/>
      </a:accent6>
      <a:hlink>
        <a:srgbClr val="4E60DA"/>
      </a:hlink>
      <a:folHlink>
        <a:srgbClr val="4E6094"/>
      </a:folHlink>
    </a:clrScheme>
    <a:fontScheme name="Blockwork Elegance">
      <a:majorFont>
        <a:latin typeface="Bahnschrift SemiLight"/>
        <a:ea typeface=""/>
        <a:cs typeface=""/>
      </a:majorFont>
      <a:minorFont>
        <a:latin typeface="Bahnschrif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work Elegance_Copilot Layouts_win32_KO_V11" id="{190D3195-6803-4DBD-A5E5-D3BB0A934856}" vid="{D3DF0ADA-3EA0-49DE-8FCB-DFEAAB5B3A9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1884</Words>
  <Application>Microsoft Macintosh PowerPoint</Application>
  <PresentationFormat>Широкоэкранный</PresentationFormat>
  <Paragraphs>167</Paragraphs>
  <Slides>23</Slides>
  <Notes>23</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23</vt:i4>
      </vt:variant>
    </vt:vector>
  </HeadingPairs>
  <TitlesOfParts>
    <vt:vector size="27" baseType="lpstr">
      <vt:lpstr>Aptos</vt:lpstr>
      <vt:lpstr>Arial</vt:lpstr>
      <vt:lpstr>Bahnschrift SemiLight</vt:lpstr>
      <vt:lpstr>Элегантность блоков</vt:lpstr>
      <vt:lpstr>John Carmack: The Legend of 3D Game Development</vt:lpstr>
      <vt:lpstr>Agenda Overview</vt:lpstr>
      <vt:lpstr>Introducing John Carmack: Pioneer of 3D Game Programming</vt:lpstr>
      <vt:lpstr>Background and Early Life of John Carmack</vt:lpstr>
      <vt:lpstr>Career at Id Software and Rise to Prominence</vt:lpstr>
      <vt:lpstr>Recognition as a Leader in Gaming Technology</vt:lpstr>
      <vt:lpstr>Groundbreaking Contributions to Video Game Technology</vt:lpstr>
      <vt:lpstr>Innovation in Game Engines for Wolfenstein 3D, Doom, and Quake</vt:lpstr>
      <vt:lpstr>Development of Real-Time 3D Rendering Techniques</vt:lpstr>
      <vt:lpstr>Influence on the Evolution of the First-Person Shooter Genre</vt:lpstr>
      <vt:lpstr>Technological Innovations and Advancements</vt:lpstr>
      <vt:lpstr>Implementation of Binary Space Partitioning (BSP)</vt:lpstr>
      <vt:lpstr>Surface Caching, Lightmaps, and Optimization Techniques</vt:lpstr>
      <vt:lpstr>Real-Time 3D Engines and Pushing Hardware Boundaries</vt:lpstr>
      <vt:lpstr>Expanding Horizons: Beyond Game Development</vt:lpstr>
      <vt:lpstr>Ventures in Aerospace Engineering with Armadillo Aerospace</vt:lpstr>
      <vt:lpstr>Leadership in Virtual Reality Technology at Oculus VR</vt:lpstr>
      <vt:lpstr>Impact on Mainstream Adoption of VR Platforms</vt:lpstr>
      <vt:lpstr>Carmack’s Enduring Legacy and Influence</vt:lpstr>
      <vt:lpstr>Foundational Role in Modern 3D Game Engines</vt:lpstr>
      <vt:lpstr>Promotion of Open-Source Education for Developers</vt:lpstr>
      <vt:lpstr>Continued Inspiration for Generations of Programmers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Александр Базаров</dc:creator>
  <cp:lastModifiedBy>Александр Базаров</cp:lastModifiedBy>
  <cp:revision>2</cp:revision>
  <dcterms:created xsi:type="dcterms:W3CDTF">2025-11-25T08:52:22Z</dcterms:created>
  <dcterms:modified xsi:type="dcterms:W3CDTF">2025-12-04T03:40:48Z</dcterms:modified>
</cp:coreProperties>
</file>